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_rels/slideLayout31.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_rels/slide1.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presProps.xml" ContentType="application/vnd.openxmlformats-officedocument.presentationml.presProps+xml"/>
  <Override PartName="/ppt/media/image28.png" ContentType="image/png"/>
  <Override PartName="/ppt/media/image1.jpeg" ContentType="image/jpeg"/>
  <Override PartName="/ppt/media/image2.png" ContentType="image/png"/>
  <Override PartName="/ppt/media/image4.jpeg" ContentType="image/jpeg"/>
  <Override PartName="/ppt/media/image3.jpeg" ContentType="image/jpe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40.jpeg" ContentType="image/jpe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9.png" ContentType="image/png"/>
  <Override PartName="/ppt/media/image30.png" ContentType="image/png"/>
  <Override PartName="/ppt/media/image41.jpeg" ContentType="image/jpeg"/>
  <Override PartName="/ppt/media/image31.png" ContentType="image/png"/>
  <Override PartName="/ppt/media/image32.jpeg" ContentType="image/jpeg"/>
  <Override PartName="/ppt/media/image33.jpeg" ContentType="image/jpeg"/>
  <Override PartName="/ppt/media/image34.png" ContentType="image/png"/>
  <Override PartName="/ppt/media/image35.png" ContentType="image/png"/>
  <Override PartName="/ppt/media/image36.png" ContentType="image/png"/>
  <Override PartName="/ppt/media/image37.png" ContentType="image/png"/>
  <Override PartName="/ppt/media/image38.png" ContentType="image/png"/>
  <Override PartName="/ppt/media/image39.jpeg" ContentType="image/jpeg"/>
  <Override PartName="/ppt/media/image4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1F23D4EB-28A5-47B4-9030-957A132E167A}" type="slidenum">
              <a:t>&lt;#&gt;</a:t>
            </a:fld>
          </a:p>
        </p:txBody>
      </p:sp>
      <p:sp>
        <p:nvSpPr>
          <p:cNvPr id="4" name="PlaceHolder 3"/>
          <p:cNvSpPr>
            <a:spLocks noGrp="1"/>
          </p:cNvSpPr>
          <p:nvPr>
            <p:ph type="dt" idx="1"/>
          </p:nvPr>
        </p:nvSpPr>
        <p:spPr/>
        <p:txBody>
          <a:bodyPr/>
          <a:p>
            <a:r>
              <a:rPr lang="en-IN"/>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7" name="PlaceHolder 2"/>
          <p:cNvSpPr>
            <a:spLocks noGrp="1"/>
          </p:cNvSpPr>
          <p:nvPr>
            <p:ph/>
          </p:nvPr>
        </p:nvSpPr>
        <p:spPr>
          <a:xfrm>
            <a:off x="838080" y="182556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8" name="PlaceHolder 3"/>
          <p:cNvSpPr>
            <a:spLocks noGrp="1"/>
          </p:cNvSpPr>
          <p:nvPr>
            <p:ph/>
          </p:nvPr>
        </p:nvSpPr>
        <p:spPr>
          <a:xfrm>
            <a:off x="838080" y="409824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FD4EF844-D6F7-4D36-A313-D5B5891CA6D5}" type="slidenum">
              <a:t>&lt;#&gt;</a:t>
            </a:fld>
          </a:p>
        </p:txBody>
      </p:sp>
      <p:sp>
        <p:nvSpPr>
          <p:cNvPr id="7" name="PlaceHolder 6"/>
          <p:cNvSpPr>
            <a:spLocks noGrp="1"/>
          </p:cNvSpPr>
          <p:nvPr>
            <p:ph type="dt" idx="1"/>
          </p:nvPr>
        </p:nvSpPr>
        <p:spPr/>
        <p:txBody>
          <a:bodyPr/>
          <a:p>
            <a:r>
              <a:rPr lang="en-IN"/>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0"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1"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2"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3" name="PlaceHolder 5"/>
          <p:cNvSpPr>
            <a:spLocks noGrp="1"/>
          </p:cNvSpPr>
          <p:nvPr>
            <p:ph/>
          </p:nvPr>
        </p:nvSpPr>
        <p:spPr>
          <a:xfrm>
            <a:off x="622620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0EF227D5-CC28-4DEE-83E8-D9BD2B7074AA}" type="slidenum">
              <a:t>&lt;#&gt;</a:t>
            </a:fld>
          </a:p>
        </p:txBody>
      </p:sp>
      <p:sp>
        <p:nvSpPr>
          <p:cNvPr id="9" name="PlaceHolder 8"/>
          <p:cNvSpPr>
            <a:spLocks noGrp="1"/>
          </p:cNvSpPr>
          <p:nvPr>
            <p:ph type="dt" idx="1"/>
          </p:nvPr>
        </p:nvSpPr>
        <p:spPr/>
        <p:txBody>
          <a:bodyPr/>
          <a:p>
            <a:r>
              <a:rPr lang="en-IN"/>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5" name="PlaceHolder 2"/>
          <p:cNvSpPr>
            <a:spLocks noGrp="1"/>
          </p:cNvSpPr>
          <p:nvPr>
            <p:ph/>
          </p:nvPr>
        </p:nvSpPr>
        <p:spPr>
          <a:xfrm>
            <a:off x="83808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6" name="PlaceHolder 3"/>
          <p:cNvSpPr>
            <a:spLocks noGrp="1"/>
          </p:cNvSpPr>
          <p:nvPr>
            <p:ph/>
          </p:nvPr>
        </p:nvSpPr>
        <p:spPr>
          <a:xfrm>
            <a:off x="439344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7" name="PlaceHolder 4"/>
          <p:cNvSpPr>
            <a:spLocks noGrp="1"/>
          </p:cNvSpPr>
          <p:nvPr>
            <p:ph/>
          </p:nvPr>
        </p:nvSpPr>
        <p:spPr>
          <a:xfrm>
            <a:off x="794916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8" name="PlaceHolder 5"/>
          <p:cNvSpPr>
            <a:spLocks noGrp="1"/>
          </p:cNvSpPr>
          <p:nvPr>
            <p:ph/>
          </p:nvPr>
        </p:nvSpPr>
        <p:spPr>
          <a:xfrm>
            <a:off x="83808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9" name="PlaceHolder 6"/>
          <p:cNvSpPr>
            <a:spLocks noGrp="1"/>
          </p:cNvSpPr>
          <p:nvPr>
            <p:ph/>
          </p:nvPr>
        </p:nvSpPr>
        <p:spPr>
          <a:xfrm>
            <a:off x="439344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0" name="PlaceHolder 7"/>
          <p:cNvSpPr>
            <a:spLocks noGrp="1"/>
          </p:cNvSpPr>
          <p:nvPr>
            <p:ph/>
          </p:nvPr>
        </p:nvSpPr>
        <p:spPr>
          <a:xfrm>
            <a:off x="794916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1DFFD923-DC59-4348-824B-9A399E2D3871}" type="slidenum">
              <a:t>&lt;#&gt;</a:t>
            </a:fld>
          </a:p>
        </p:txBody>
      </p:sp>
      <p:sp>
        <p:nvSpPr>
          <p:cNvPr id="11" name="PlaceHolder 10"/>
          <p:cNvSpPr>
            <a:spLocks noGrp="1"/>
          </p:cNvSpPr>
          <p:nvPr>
            <p:ph type="dt" idx="1"/>
          </p:nvPr>
        </p:nvSpPr>
        <p:spPr/>
        <p:txBody>
          <a:bodyPr/>
          <a:p>
            <a:r>
              <a:rPr lang="en-IN"/>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53E9FA98-0C40-43C7-A116-B74C53F8260F}" type="slidenum">
              <a:t>&lt;#&gt;</a:t>
            </a:fld>
          </a:p>
        </p:txBody>
      </p:sp>
      <p:sp>
        <p:nvSpPr>
          <p:cNvPr id="4" name="PlaceHolder 3"/>
          <p:cNvSpPr>
            <a:spLocks noGrp="1"/>
          </p:cNvSpPr>
          <p:nvPr>
            <p:ph type="dt" idx="4"/>
          </p:nvPr>
        </p:nvSpPr>
        <p:spPr/>
        <p:txBody>
          <a:bodyPr/>
          <a:p>
            <a:r>
              <a:rPr lang="en-IN"/>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7" name="PlaceHolder 2"/>
          <p:cNvSpPr>
            <a:spLocks noGrp="1"/>
          </p:cNvSpPr>
          <p:nvPr>
            <p:ph type="subTitle"/>
          </p:nvPr>
        </p:nvSpPr>
        <p:spPr>
          <a:xfrm>
            <a:off x="838080" y="1825560"/>
            <a:ext cx="10515240" cy="435096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1FC9AF51-74E6-4ED2-B49C-E965C8C05C9D}" type="slidenum">
              <a:t>&lt;#&gt;</a:t>
            </a:fld>
          </a:p>
        </p:txBody>
      </p:sp>
      <p:sp>
        <p:nvSpPr>
          <p:cNvPr id="6" name="PlaceHolder 5"/>
          <p:cNvSpPr>
            <a:spLocks noGrp="1"/>
          </p:cNvSpPr>
          <p:nvPr>
            <p:ph type="dt" idx="4"/>
          </p:nvPr>
        </p:nvSpPr>
        <p:spPr/>
        <p:txBody>
          <a:bodyPr/>
          <a:p>
            <a:r>
              <a:rPr lang="en-IN"/>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9" name="PlaceHolder 2"/>
          <p:cNvSpPr>
            <a:spLocks noGrp="1"/>
          </p:cNvSpPr>
          <p:nvPr>
            <p:ph/>
          </p:nvPr>
        </p:nvSpPr>
        <p:spPr>
          <a:xfrm>
            <a:off x="838080" y="1825560"/>
            <a:ext cx="1051524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2246B826-BAA4-4582-9530-60315D146309}" type="slidenum">
              <a:t>&lt;#&gt;</a:t>
            </a:fld>
          </a:p>
        </p:txBody>
      </p:sp>
      <p:sp>
        <p:nvSpPr>
          <p:cNvPr id="6" name="PlaceHolder 5"/>
          <p:cNvSpPr>
            <a:spLocks noGrp="1"/>
          </p:cNvSpPr>
          <p:nvPr>
            <p:ph type="dt" idx="4"/>
          </p:nvPr>
        </p:nvSpPr>
        <p:spPr/>
        <p:txBody>
          <a:bodyPr/>
          <a:p>
            <a:r>
              <a:rPr lang="en-IN"/>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51"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2"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06DA26C0-7D41-40E6-BCF6-52D1C473EC76}" type="slidenum">
              <a:t>&lt;#&gt;</a:t>
            </a:fld>
          </a:p>
        </p:txBody>
      </p:sp>
      <p:sp>
        <p:nvSpPr>
          <p:cNvPr id="7" name="PlaceHolder 6"/>
          <p:cNvSpPr>
            <a:spLocks noGrp="1"/>
          </p:cNvSpPr>
          <p:nvPr>
            <p:ph type="dt" idx="4"/>
          </p:nvPr>
        </p:nvSpPr>
        <p:spPr/>
        <p:txBody>
          <a:bodyPr/>
          <a:p>
            <a:r>
              <a:rPr lang="en-IN"/>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FC0FC54E-5AB1-494C-A236-C641789D473A}" type="slidenum">
              <a:t>&lt;#&gt;</a:t>
            </a:fld>
          </a:p>
        </p:txBody>
      </p:sp>
      <p:sp>
        <p:nvSpPr>
          <p:cNvPr id="5" name="PlaceHolder 4"/>
          <p:cNvSpPr>
            <a:spLocks noGrp="1"/>
          </p:cNvSpPr>
          <p:nvPr>
            <p:ph type="dt" idx="4"/>
          </p:nvPr>
        </p:nvSpPr>
        <p:spPr/>
        <p:txBody>
          <a:bodyPr/>
          <a:p>
            <a:r>
              <a:rPr lang="en-IN"/>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8080" y="365040"/>
            <a:ext cx="10515240" cy="614412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25DBB028-85CD-417C-A61E-87C020121740}" type="slidenum">
              <a:t>&lt;#&gt;</a:t>
            </a:fld>
          </a:p>
        </p:txBody>
      </p:sp>
      <p:sp>
        <p:nvSpPr>
          <p:cNvPr id="5" name="PlaceHolder 4"/>
          <p:cNvSpPr>
            <a:spLocks noGrp="1"/>
          </p:cNvSpPr>
          <p:nvPr>
            <p:ph type="dt" idx="4"/>
          </p:nvPr>
        </p:nvSpPr>
        <p:spPr/>
        <p:txBody>
          <a:bodyPr/>
          <a:p>
            <a:r>
              <a:rPr lang="en-IN"/>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56"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7"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8"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294C85FB-6FFB-4A41-9860-3B096DD9BC51}" type="slidenum">
              <a:t>&lt;#&gt;</a:t>
            </a:fld>
          </a:p>
        </p:txBody>
      </p:sp>
      <p:sp>
        <p:nvSpPr>
          <p:cNvPr id="8" name="PlaceHolder 7"/>
          <p:cNvSpPr>
            <a:spLocks noGrp="1"/>
          </p:cNvSpPr>
          <p:nvPr>
            <p:ph type="dt" idx="4"/>
          </p:nvPr>
        </p:nvSpPr>
        <p:spPr/>
        <p:txBody>
          <a:bodyPr/>
          <a:p>
            <a:r>
              <a:rPr lang="en-I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B95C32F7-5566-4EE1-9BBA-B16C93C8A174}" type="slidenum">
              <a:t>&lt;#&gt;</a:t>
            </a:fld>
          </a:p>
        </p:txBody>
      </p:sp>
      <p:sp>
        <p:nvSpPr>
          <p:cNvPr id="6" name="PlaceHolder 5"/>
          <p:cNvSpPr>
            <a:spLocks noGrp="1"/>
          </p:cNvSpPr>
          <p:nvPr>
            <p:ph type="dt" idx="1"/>
          </p:nvPr>
        </p:nvSpPr>
        <p:spPr/>
        <p:txBody>
          <a:bodyPr/>
          <a:p>
            <a:r>
              <a:rPr lang="en-IN"/>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0"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1"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2" name="PlaceHolder 4"/>
          <p:cNvSpPr>
            <a:spLocks noGrp="1"/>
          </p:cNvSpPr>
          <p:nvPr>
            <p:ph/>
          </p:nvPr>
        </p:nvSpPr>
        <p:spPr>
          <a:xfrm>
            <a:off x="622620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E61297D5-A99C-4483-BDA3-1FD9726AF0DE}" type="slidenum">
              <a:t>&lt;#&gt;</a:t>
            </a:fld>
          </a:p>
        </p:txBody>
      </p:sp>
      <p:sp>
        <p:nvSpPr>
          <p:cNvPr id="8" name="PlaceHolder 7"/>
          <p:cNvSpPr>
            <a:spLocks noGrp="1"/>
          </p:cNvSpPr>
          <p:nvPr>
            <p:ph type="dt" idx="4"/>
          </p:nvPr>
        </p:nvSpPr>
        <p:spPr/>
        <p:txBody>
          <a:bodyPr/>
          <a:p>
            <a:r>
              <a:rPr lang="en-IN"/>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4"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5"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6" name="PlaceHolder 4"/>
          <p:cNvSpPr>
            <a:spLocks noGrp="1"/>
          </p:cNvSpPr>
          <p:nvPr>
            <p:ph/>
          </p:nvPr>
        </p:nvSpPr>
        <p:spPr>
          <a:xfrm>
            <a:off x="838080" y="409824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BEB32920-97D7-448E-8C84-AFEDA6D8A0F2}" type="slidenum">
              <a:t>&lt;#&gt;</a:t>
            </a:fld>
          </a:p>
        </p:txBody>
      </p:sp>
      <p:sp>
        <p:nvSpPr>
          <p:cNvPr id="8" name="PlaceHolder 7"/>
          <p:cNvSpPr>
            <a:spLocks noGrp="1"/>
          </p:cNvSpPr>
          <p:nvPr>
            <p:ph type="dt" idx="4"/>
          </p:nvPr>
        </p:nvSpPr>
        <p:spPr/>
        <p:txBody>
          <a:bodyPr/>
          <a:p>
            <a:r>
              <a:rPr lang="en-IN"/>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8" name="PlaceHolder 2"/>
          <p:cNvSpPr>
            <a:spLocks noGrp="1"/>
          </p:cNvSpPr>
          <p:nvPr>
            <p:ph/>
          </p:nvPr>
        </p:nvSpPr>
        <p:spPr>
          <a:xfrm>
            <a:off x="838080" y="182556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9" name="PlaceHolder 3"/>
          <p:cNvSpPr>
            <a:spLocks noGrp="1"/>
          </p:cNvSpPr>
          <p:nvPr>
            <p:ph/>
          </p:nvPr>
        </p:nvSpPr>
        <p:spPr>
          <a:xfrm>
            <a:off x="838080" y="409824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27D98D57-2980-4875-9800-6EC42AB201A4}" type="slidenum">
              <a:t>&lt;#&gt;</a:t>
            </a:fld>
          </a:p>
        </p:txBody>
      </p:sp>
      <p:sp>
        <p:nvSpPr>
          <p:cNvPr id="7" name="PlaceHolder 6"/>
          <p:cNvSpPr>
            <a:spLocks noGrp="1"/>
          </p:cNvSpPr>
          <p:nvPr>
            <p:ph type="dt" idx="4"/>
          </p:nvPr>
        </p:nvSpPr>
        <p:spPr/>
        <p:txBody>
          <a:bodyPr/>
          <a:p>
            <a:r>
              <a:rPr lang="en-IN"/>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71"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2"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3"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4" name="PlaceHolder 5"/>
          <p:cNvSpPr>
            <a:spLocks noGrp="1"/>
          </p:cNvSpPr>
          <p:nvPr>
            <p:ph/>
          </p:nvPr>
        </p:nvSpPr>
        <p:spPr>
          <a:xfrm>
            <a:off x="622620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C2921E0A-5A0B-4D90-9DD9-74D692A6AADB}" type="slidenum">
              <a:t>&lt;#&gt;</a:t>
            </a:fld>
          </a:p>
        </p:txBody>
      </p:sp>
      <p:sp>
        <p:nvSpPr>
          <p:cNvPr id="9" name="PlaceHolder 8"/>
          <p:cNvSpPr>
            <a:spLocks noGrp="1"/>
          </p:cNvSpPr>
          <p:nvPr>
            <p:ph type="dt" idx="4"/>
          </p:nvPr>
        </p:nvSpPr>
        <p:spPr/>
        <p:txBody>
          <a:bodyPr/>
          <a:p>
            <a:r>
              <a:rPr lang="en-IN"/>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76" name="PlaceHolder 2"/>
          <p:cNvSpPr>
            <a:spLocks noGrp="1"/>
          </p:cNvSpPr>
          <p:nvPr>
            <p:ph/>
          </p:nvPr>
        </p:nvSpPr>
        <p:spPr>
          <a:xfrm>
            <a:off x="83808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7" name="PlaceHolder 3"/>
          <p:cNvSpPr>
            <a:spLocks noGrp="1"/>
          </p:cNvSpPr>
          <p:nvPr>
            <p:ph/>
          </p:nvPr>
        </p:nvSpPr>
        <p:spPr>
          <a:xfrm>
            <a:off x="439344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8" name="PlaceHolder 4"/>
          <p:cNvSpPr>
            <a:spLocks noGrp="1"/>
          </p:cNvSpPr>
          <p:nvPr>
            <p:ph/>
          </p:nvPr>
        </p:nvSpPr>
        <p:spPr>
          <a:xfrm>
            <a:off x="794916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9" name="PlaceHolder 5"/>
          <p:cNvSpPr>
            <a:spLocks noGrp="1"/>
          </p:cNvSpPr>
          <p:nvPr>
            <p:ph/>
          </p:nvPr>
        </p:nvSpPr>
        <p:spPr>
          <a:xfrm>
            <a:off x="83808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80" name="PlaceHolder 6"/>
          <p:cNvSpPr>
            <a:spLocks noGrp="1"/>
          </p:cNvSpPr>
          <p:nvPr>
            <p:ph/>
          </p:nvPr>
        </p:nvSpPr>
        <p:spPr>
          <a:xfrm>
            <a:off x="439344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81" name="PlaceHolder 7"/>
          <p:cNvSpPr>
            <a:spLocks noGrp="1"/>
          </p:cNvSpPr>
          <p:nvPr>
            <p:ph/>
          </p:nvPr>
        </p:nvSpPr>
        <p:spPr>
          <a:xfrm>
            <a:off x="794916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97E381EA-93EC-492E-98B9-F9C40EEC1659}" type="slidenum">
              <a:t>&lt;#&gt;</a:t>
            </a:fld>
          </a:p>
        </p:txBody>
      </p:sp>
      <p:sp>
        <p:nvSpPr>
          <p:cNvPr id="11" name="PlaceHolder 10"/>
          <p:cNvSpPr>
            <a:spLocks noGrp="1"/>
          </p:cNvSpPr>
          <p:nvPr>
            <p:ph type="dt" idx="4"/>
          </p:nvPr>
        </p:nvSpPr>
        <p:spPr/>
        <p:txBody>
          <a:bodyPr/>
          <a:p>
            <a:r>
              <a:rPr lang="en-IN"/>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024254A1-E72F-45E0-8D0A-6AFDED0F2457}" type="slidenum">
              <a:t>&lt;#&gt;</a:t>
            </a:fld>
          </a:p>
        </p:txBody>
      </p:sp>
      <p:sp>
        <p:nvSpPr>
          <p:cNvPr id="4" name="PlaceHolder 3"/>
          <p:cNvSpPr>
            <a:spLocks noGrp="1"/>
          </p:cNvSpPr>
          <p:nvPr>
            <p:ph type="dt" idx="7"/>
          </p:nvPr>
        </p:nvSpPr>
        <p:spPr/>
        <p:txBody>
          <a:bodyPr/>
          <a:p>
            <a:r>
              <a:rPr lang="en-IN"/>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2"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93" name="PlaceHolder 2"/>
          <p:cNvSpPr>
            <a:spLocks noGrp="1"/>
          </p:cNvSpPr>
          <p:nvPr>
            <p:ph type="subTitle"/>
          </p:nvPr>
        </p:nvSpPr>
        <p:spPr>
          <a:xfrm>
            <a:off x="838080" y="1825560"/>
            <a:ext cx="10515240" cy="435096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59FD9AA3-6236-4C3C-9106-D161C54B77C8}" type="slidenum">
              <a:t>&lt;#&gt;</a:t>
            </a:fld>
          </a:p>
        </p:txBody>
      </p:sp>
      <p:sp>
        <p:nvSpPr>
          <p:cNvPr id="6" name="PlaceHolder 5"/>
          <p:cNvSpPr>
            <a:spLocks noGrp="1"/>
          </p:cNvSpPr>
          <p:nvPr>
            <p:ph type="dt" idx="7"/>
          </p:nvPr>
        </p:nvSpPr>
        <p:spPr/>
        <p:txBody>
          <a:bodyPr/>
          <a:p>
            <a:r>
              <a:rPr lang="en-IN"/>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95" name="PlaceHolder 2"/>
          <p:cNvSpPr>
            <a:spLocks noGrp="1"/>
          </p:cNvSpPr>
          <p:nvPr>
            <p:ph/>
          </p:nvPr>
        </p:nvSpPr>
        <p:spPr>
          <a:xfrm>
            <a:off x="838080" y="1825560"/>
            <a:ext cx="1051524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0EC69859-284A-4A35-8821-24AC9578B8D7}" type="slidenum">
              <a:t>&lt;#&gt;</a:t>
            </a:fld>
          </a:p>
        </p:txBody>
      </p:sp>
      <p:sp>
        <p:nvSpPr>
          <p:cNvPr id="6" name="PlaceHolder 5"/>
          <p:cNvSpPr>
            <a:spLocks noGrp="1"/>
          </p:cNvSpPr>
          <p:nvPr>
            <p:ph type="dt" idx="7"/>
          </p:nvPr>
        </p:nvSpPr>
        <p:spPr/>
        <p:txBody>
          <a:bodyPr/>
          <a:p>
            <a:r>
              <a:rPr lang="en-IN"/>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97"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8"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0F036BD8-8D7C-40F6-A90A-ED34D9BFABD6}" type="slidenum">
              <a:t>&lt;#&gt;</a:t>
            </a:fld>
          </a:p>
        </p:txBody>
      </p:sp>
      <p:sp>
        <p:nvSpPr>
          <p:cNvPr id="7" name="PlaceHolder 6"/>
          <p:cNvSpPr>
            <a:spLocks noGrp="1"/>
          </p:cNvSpPr>
          <p:nvPr>
            <p:ph type="dt" idx="7"/>
          </p:nvPr>
        </p:nvSpPr>
        <p:spPr/>
        <p:txBody>
          <a:bodyPr/>
          <a:p>
            <a:r>
              <a:rPr lang="en-IN"/>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9"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87C05AD0-DEBC-4855-8C7C-59633610E6F3}" type="slidenum">
              <a:t>&lt;#&gt;</a:t>
            </a:fld>
          </a:p>
        </p:txBody>
      </p:sp>
      <p:sp>
        <p:nvSpPr>
          <p:cNvPr id="5" name="PlaceHolder 4"/>
          <p:cNvSpPr>
            <a:spLocks noGrp="1"/>
          </p:cNvSpPr>
          <p:nvPr>
            <p:ph type="dt" idx="7"/>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 name="PlaceHolder 2"/>
          <p:cNvSpPr>
            <a:spLocks noGrp="1"/>
          </p:cNvSpPr>
          <p:nvPr>
            <p:ph/>
          </p:nvPr>
        </p:nvSpPr>
        <p:spPr>
          <a:xfrm>
            <a:off x="838080" y="1825560"/>
            <a:ext cx="1051524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144A8662-7199-49FF-BE34-C27FCCCF0589}" type="slidenum">
              <a:t>&lt;#&gt;</a:t>
            </a:fld>
          </a:p>
        </p:txBody>
      </p:sp>
      <p:sp>
        <p:nvSpPr>
          <p:cNvPr id="6" name="PlaceHolder 5"/>
          <p:cNvSpPr>
            <a:spLocks noGrp="1"/>
          </p:cNvSpPr>
          <p:nvPr>
            <p:ph type="dt" idx="1"/>
          </p:nvPr>
        </p:nvSpPr>
        <p:spPr/>
        <p:txBody>
          <a:bodyPr/>
          <a:p>
            <a:r>
              <a:rPr lang="en-IN"/>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0" name="PlaceHolder 1"/>
          <p:cNvSpPr>
            <a:spLocks noGrp="1"/>
          </p:cNvSpPr>
          <p:nvPr>
            <p:ph type="subTitle"/>
          </p:nvPr>
        </p:nvSpPr>
        <p:spPr>
          <a:xfrm>
            <a:off x="838080" y="365040"/>
            <a:ext cx="10515240" cy="614412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6F4429BE-56E3-4B69-91B6-2BBE7FEC6DD8}" type="slidenum">
              <a:t>&lt;#&gt;</a:t>
            </a:fld>
          </a:p>
        </p:txBody>
      </p:sp>
      <p:sp>
        <p:nvSpPr>
          <p:cNvPr id="5" name="PlaceHolder 4"/>
          <p:cNvSpPr>
            <a:spLocks noGrp="1"/>
          </p:cNvSpPr>
          <p:nvPr>
            <p:ph type="dt" idx="7"/>
          </p:nvPr>
        </p:nvSpPr>
        <p:spPr/>
        <p:txBody>
          <a:bodyPr/>
          <a:p>
            <a:r>
              <a:rPr lang="en-IN"/>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2"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03"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04"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C98142B2-BB81-4C37-A6DD-EC63CB66E324}" type="slidenum">
              <a:t>&lt;#&gt;</a:t>
            </a:fld>
          </a:p>
        </p:txBody>
      </p:sp>
      <p:sp>
        <p:nvSpPr>
          <p:cNvPr id="8" name="PlaceHolder 7"/>
          <p:cNvSpPr>
            <a:spLocks noGrp="1"/>
          </p:cNvSpPr>
          <p:nvPr>
            <p:ph type="dt" idx="7"/>
          </p:nvPr>
        </p:nvSpPr>
        <p:spPr/>
        <p:txBody>
          <a:bodyPr/>
          <a:p>
            <a:r>
              <a:rPr lang="en-IN"/>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6"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07"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08" name="PlaceHolder 4"/>
          <p:cNvSpPr>
            <a:spLocks noGrp="1"/>
          </p:cNvSpPr>
          <p:nvPr>
            <p:ph/>
          </p:nvPr>
        </p:nvSpPr>
        <p:spPr>
          <a:xfrm>
            <a:off x="622620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C2E40354-8FC5-4936-AC88-46D4648FECCC}" type="slidenum">
              <a:t>&lt;#&gt;</a:t>
            </a:fld>
          </a:p>
        </p:txBody>
      </p:sp>
      <p:sp>
        <p:nvSpPr>
          <p:cNvPr id="8" name="PlaceHolder 7"/>
          <p:cNvSpPr>
            <a:spLocks noGrp="1"/>
          </p:cNvSpPr>
          <p:nvPr>
            <p:ph type="dt" idx="7"/>
          </p:nvPr>
        </p:nvSpPr>
        <p:spPr/>
        <p:txBody>
          <a:bodyPr/>
          <a:p>
            <a:r>
              <a:rPr lang="en-IN"/>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10"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1"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2" name="PlaceHolder 4"/>
          <p:cNvSpPr>
            <a:spLocks noGrp="1"/>
          </p:cNvSpPr>
          <p:nvPr>
            <p:ph/>
          </p:nvPr>
        </p:nvSpPr>
        <p:spPr>
          <a:xfrm>
            <a:off x="838080" y="409824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683B3D3F-C91D-431C-8C5B-2F4E633CDB25}" type="slidenum">
              <a:t>&lt;#&gt;</a:t>
            </a:fld>
          </a:p>
        </p:txBody>
      </p:sp>
      <p:sp>
        <p:nvSpPr>
          <p:cNvPr id="8" name="PlaceHolder 7"/>
          <p:cNvSpPr>
            <a:spLocks noGrp="1"/>
          </p:cNvSpPr>
          <p:nvPr>
            <p:ph type="dt" idx="7"/>
          </p:nvPr>
        </p:nvSpPr>
        <p:spPr/>
        <p:txBody>
          <a:bodyPr/>
          <a:p>
            <a:r>
              <a:rPr lang="en-IN"/>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14" name="PlaceHolder 2"/>
          <p:cNvSpPr>
            <a:spLocks noGrp="1"/>
          </p:cNvSpPr>
          <p:nvPr>
            <p:ph/>
          </p:nvPr>
        </p:nvSpPr>
        <p:spPr>
          <a:xfrm>
            <a:off x="838080" y="182556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5" name="PlaceHolder 3"/>
          <p:cNvSpPr>
            <a:spLocks noGrp="1"/>
          </p:cNvSpPr>
          <p:nvPr>
            <p:ph/>
          </p:nvPr>
        </p:nvSpPr>
        <p:spPr>
          <a:xfrm>
            <a:off x="838080" y="409824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233DACBF-E2F9-4BD0-B8B9-10335A05126B}" type="slidenum">
              <a:t>&lt;#&gt;</a:t>
            </a:fld>
          </a:p>
        </p:txBody>
      </p:sp>
      <p:sp>
        <p:nvSpPr>
          <p:cNvPr id="7" name="PlaceHolder 6"/>
          <p:cNvSpPr>
            <a:spLocks noGrp="1"/>
          </p:cNvSpPr>
          <p:nvPr>
            <p:ph type="dt" idx="7"/>
          </p:nvPr>
        </p:nvSpPr>
        <p:spPr/>
        <p:txBody>
          <a:bodyPr/>
          <a:p>
            <a:r>
              <a:rPr lang="en-IN"/>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17"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8"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9"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20" name="PlaceHolder 5"/>
          <p:cNvSpPr>
            <a:spLocks noGrp="1"/>
          </p:cNvSpPr>
          <p:nvPr>
            <p:ph/>
          </p:nvPr>
        </p:nvSpPr>
        <p:spPr>
          <a:xfrm>
            <a:off x="622620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8"/>
          </p:nvPr>
        </p:nvSpPr>
        <p:spPr/>
        <p:txBody>
          <a:bodyPr/>
          <a:p>
            <a:r>
              <a:t>Footer</a:t>
            </a:r>
          </a:p>
        </p:txBody>
      </p:sp>
      <p:sp>
        <p:nvSpPr>
          <p:cNvPr id="8" name="PlaceHolder 7"/>
          <p:cNvSpPr>
            <a:spLocks noGrp="1"/>
          </p:cNvSpPr>
          <p:nvPr>
            <p:ph type="sldNum" idx="9"/>
          </p:nvPr>
        </p:nvSpPr>
        <p:spPr/>
        <p:txBody>
          <a:bodyPr/>
          <a:p>
            <a:fld id="{D19F8AF9-5B2D-4DD3-B91E-03A1D9F66800}" type="slidenum">
              <a:t>&lt;#&gt;</a:t>
            </a:fld>
          </a:p>
        </p:txBody>
      </p:sp>
      <p:sp>
        <p:nvSpPr>
          <p:cNvPr id="9" name="PlaceHolder 8"/>
          <p:cNvSpPr>
            <a:spLocks noGrp="1"/>
          </p:cNvSpPr>
          <p:nvPr>
            <p:ph type="dt" idx="7"/>
          </p:nvPr>
        </p:nvSpPr>
        <p:spPr/>
        <p:txBody>
          <a:bodyPr/>
          <a:p>
            <a:r>
              <a:rPr lang="en-IN"/>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22" name="PlaceHolder 2"/>
          <p:cNvSpPr>
            <a:spLocks noGrp="1"/>
          </p:cNvSpPr>
          <p:nvPr>
            <p:ph/>
          </p:nvPr>
        </p:nvSpPr>
        <p:spPr>
          <a:xfrm>
            <a:off x="83808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23" name="PlaceHolder 3"/>
          <p:cNvSpPr>
            <a:spLocks noGrp="1"/>
          </p:cNvSpPr>
          <p:nvPr>
            <p:ph/>
          </p:nvPr>
        </p:nvSpPr>
        <p:spPr>
          <a:xfrm>
            <a:off x="439344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24" name="PlaceHolder 4"/>
          <p:cNvSpPr>
            <a:spLocks noGrp="1"/>
          </p:cNvSpPr>
          <p:nvPr>
            <p:ph/>
          </p:nvPr>
        </p:nvSpPr>
        <p:spPr>
          <a:xfrm>
            <a:off x="794916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25" name="PlaceHolder 5"/>
          <p:cNvSpPr>
            <a:spLocks noGrp="1"/>
          </p:cNvSpPr>
          <p:nvPr>
            <p:ph/>
          </p:nvPr>
        </p:nvSpPr>
        <p:spPr>
          <a:xfrm>
            <a:off x="83808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26" name="PlaceHolder 6"/>
          <p:cNvSpPr>
            <a:spLocks noGrp="1"/>
          </p:cNvSpPr>
          <p:nvPr>
            <p:ph/>
          </p:nvPr>
        </p:nvSpPr>
        <p:spPr>
          <a:xfrm>
            <a:off x="439344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27" name="PlaceHolder 7"/>
          <p:cNvSpPr>
            <a:spLocks noGrp="1"/>
          </p:cNvSpPr>
          <p:nvPr>
            <p:ph/>
          </p:nvPr>
        </p:nvSpPr>
        <p:spPr>
          <a:xfrm>
            <a:off x="794916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8"/>
          </p:nvPr>
        </p:nvSpPr>
        <p:spPr/>
        <p:txBody>
          <a:bodyPr/>
          <a:p>
            <a:r>
              <a:t>Footer</a:t>
            </a:r>
          </a:p>
        </p:txBody>
      </p:sp>
      <p:sp>
        <p:nvSpPr>
          <p:cNvPr id="10" name="PlaceHolder 9"/>
          <p:cNvSpPr>
            <a:spLocks noGrp="1"/>
          </p:cNvSpPr>
          <p:nvPr>
            <p:ph type="sldNum" idx="9"/>
          </p:nvPr>
        </p:nvSpPr>
        <p:spPr/>
        <p:txBody>
          <a:bodyPr/>
          <a:p>
            <a:fld id="{5E021C2C-1563-4344-810B-8646B3359B78}" type="slidenum">
              <a:t>&lt;#&gt;</a:t>
            </a:fld>
          </a:p>
        </p:txBody>
      </p:sp>
      <p:sp>
        <p:nvSpPr>
          <p:cNvPr id="11" name="PlaceHolder 10"/>
          <p:cNvSpPr>
            <a:spLocks noGrp="1"/>
          </p:cNvSpPr>
          <p:nvPr>
            <p:ph type="dt" idx="7"/>
          </p:nvPr>
        </p:nvSpPr>
        <p:spPr/>
        <p:txBody>
          <a:bodyPr/>
          <a:p>
            <a:r>
              <a:rPr lang="en-I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9672F13E-8709-49CB-90F3-C1A1C72E9BF8}" type="slidenum">
              <a:t>&lt;#&gt;</a:t>
            </a:fld>
          </a:p>
        </p:txBody>
      </p:sp>
      <p:sp>
        <p:nvSpPr>
          <p:cNvPr id="7" name="PlaceHolder 6"/>
          <p:cNvSpPr>
            <a:spLocks noGrp="1"/>
          </p:cNvSpPr>
          <p:nvPr>
            <p:ph type="dt" idx="1"/>
          </p:nvPr>
        </p:nvSpPr>
        <p:spPr/>
        <p:txBody>
          <a:bodyPr/>
          <a:p>
            <a:r>
              <a:rPr lang="en-IN"/>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F67EF5A3-374B-4029-9C5A-9679DCEE52F3}" type="slidenum">
              <a:t>&lt;#&gt;</a:t>
            </a:fld>
          </a:p>
        </p:txBody>
      </p:sp>
      <p:sp>
        <p:nvSpPr>
          <p:cNvPr id="5" name="PlaceHolder 4"/>
          <p:cNvSpPr>
            <a:spLocks noGrp="1"/>
          </p:cNvSpPr>
          <p:nvPr>
            <p:ph type="dt" idx="1"/>
          </p:nvPr>
        </p:nvSpPr>
        <p:spPr/>
        <p:txBody>
          <a:bodyPr/>
          <a:p>
            <a:r>
              <a:rPr lang="en-IN"/>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AAA5BBE2-276C-43AA-8171-BB1B2F2DEC28}" type="slidenum">
              <a:t>&lt;#&gt;</a:t>
            </a:fld>
          </a:p>
        </p:txBody>
      </p:sp>
      <p:sp>
        <p:nvSpPr>
          <p:cNvPr id="5" name="PlaceHolder 4"/>
          <p:cNvSpPr>
            <a:spLocks noGrp="1"/>
          </p:cNvSpPr>
          <p:nvPr>
            <p:ph type="dt" idx="1"/>
          </p:nvPr>
        </p:nvSpPr>
        <p:spPr/>
        <p:txBody>
          <a:bodyPr/>
          <a:p>
            <a:r>
              <a:rPr lang="en-IN"/>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5"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6"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7"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0574A875-99EF-47BF-A9AF-8C079372B68C}" type="slidenum">
              <a:t>&lt;#&gt;</a:t>
            </a:fld>
          </a:p>
        </p:txBody>
      </p:sp>
      <p:sp>
        <p:nvSpPr>
          <p:cNvPr id="8" name="PlaceHolder 7"/>
          <p:cNvSpPr>
            <a:spLocks noGrp="1"/>
          </p:cNvSpPr>
          <p:nvPr>
            <p:ph type="dt" idx="1"/>
          </p:nvPr>
        </p:nvSpPr>
        <p:spPr/>
        <p:txBody>
          <a:bodyPr/>
          <a:p>
            <a:r>
              <a:rPr lang="en-IN"/>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9"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0"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1" name="PlaceHolder 4"/>
          <p:cNvSpPr>
            <a:spLocks noGrp="1"/>
          </p:cNvSpPr>
          <p:nvPr>
            <p:ph/>
          </p:nvPr>
        </p:nvSpPr>
        <p:spPr>
          <a:xfrm>
            <a:off x="622620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F9272DFC-265F-45D8-81B9-483E4BAAC706}" type="slidenum">
              <a:t>&lt;#&gt;</a:t>
            </a:fld>
          </a:p>
        </p:txBody>
      </p:sp>
      <p:sp>
        <p:nvSpPr>
          <p:cNvPr id="8" name="PlaceHolder 7"/>
          <p:cNvSpPr>
            <a:spLocks noGrp="1"/>
          </p:cNvSpPr>
          <p:nvPr>
            <p:ph type="dt" idx="1"/>
          </p:nvPr>
        </p:nvSpPr>
        <p:spPr/>
        <p:txBody>
          <a:bodyPr/>
          <a:p>
            <a:r>
              <a:rPr lang="en-IN"/>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3"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4"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5" name="PlaceHolder 4"/>
          <p:cNvSpPr>
            <a:spLocks noGrp="1"/>
          </p:cNvSpPr>
          <p:nvPr>
            <p:ph/>
          </p:nvPr>
        </p:nvSpPr>
        <p:spPr>
          <a:xfrm>
            <a:off x="838080" y="409824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1DFC03FE-4F17-464E-A70D-A925A4E50C16}" type="slidenum">
              <a:t>&lt;#&gt;</a:t>
            </a:fld>
          </a:p>
        </p:txBody>
      </p:sp>
      <p:sp>
        <p:nvSpPr>
          <p:cNvPr id="8" name="PlaceHolder 7"/>
          <p:cNvSpPr>
            <a:spLocks noGrp="1"/>
          </p:cNvSpPr>
          <p:nvPr>
            <p:ph type="dt" idx="1"/>
          </p:nvPr>
        </p:nvSpPr>
        <p:spPr/>
        <p:txBody>
          <a:bodyPr/>
          <a:p>
            <a:r>
              <a:rPr lang="en-IN"/>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a:noFill/>
          <a:ln w="0">
            <a:noFill/>
          </a:ln>
        </p:spPr>
        <p:txBody>
          <a:bodyPr anchor="b">
            <a:noAutofit/>
          </a:bodyPr>
          <a:p>
            <a:pPr algn="ctr">
              <a:lnSpc>
                <a:spcPct val="90000"/>
              </a:lnSpc>
              <a:buNone/>
            </a:pPr>
            <a:r>
              <a:rPr b="0" lang="en-US" sz="6000" spc="-1" strike="noStrike">
                <a:solidFill>
                  <a:srgbClr val="000000"/>
                </a:solidFill>
                <a:latin typeface="Calibri Light"/>
              </a:rPr>
              <a:t>Click to edit Master title style</a:t>
            </a:r>
            <a:endParaRPr b="0" lang="en-US" sz="6000" spc="-1" strike="noStrike">
              <a:solidFill>
                <a:srgbClr val="000000"/>
              </a:solidFill>
              <a:latin typeface="Calibri"/>
            </a:endParaRPr>
          </a:p>
        </p:txBody>
      </p:sp>
      <p:sp>
        <p:nvSpPr>
          <p:cNvPr id="1" name="PlaceHolder 2"/>
          <p:cNvSpPr>
            <a:spLocks noGrp="1"/>
          </p:cNvSpPr>
          <p:nvPr>
            <p:ph type="dt" idx="1"/>
          </p:nvPr>
        </p:nvSpPr>
        <p:spPr>
          <a:xfrm>
            <a:off x="838080" y="6356520"/>
            <a:ext cx="2742840" cy="364680"/>
          </a:xfrm>
          <a:prstGeom prst="rect">
            <a:avLst/>
          </a:prstGeom>
          <a:noFill/>
          <a:ln w="0">
            <a:noFill/>
          </a:ln>
        </p:spPr>
        <p:txBody>
          <a:bodyPr anchor="ctr">
            <a:noAutofit/>
          </a:bodyPr>
          <a:lstStyle>
            <a:lvl1pPr>
              <a:lnSpc>
                <a:spcPct val="100000"/>
              </a:lnSpc>
              <a:buNone/>
              <a:defRPr b="0" lang="en-US" sz="1200" spc="-1" strike="noStrike">
                <a:solidFill>
                  <a:srgbClr val="8b8b8b"/>
                </a:solidFill>
                <a:latin typeface="Calibri"/>
              </a:defRPr>
            </a:lvl1pPr>
          </a:lstStyle>
          <a:p>
            <a:pPr>
              <a:lnSpc>
                <a:spcPct val="100000"/>
              </a:lnSpc>
              <a:buNone/>
            </a:pPr>
            <a:r>
              <a:rPr b="0" lang="en-US" sz="1200" spc="-1" strike="noStrike">
                <a:solidFill>
                  <a:srgbClr val="8b8b8b"/>
                </a:solidFill>
                <a:latin typeface="Calibri"/>
              </a:rPr>
              <a:t> </a:t>
            </a:r>
            <a:endParaRPr b="0" lang="en-IN" sz="1200" spc="-1" strike="noStrike">
              <a:latin typeface="Times New Roman"/>
            </a:endParaRPr>
          </a:p>
        </p:txBody>
      </p:sp>
      <p:sp>
        <p:nvSpPr>
          <p:cNvPr id="2" name="PlaceHolder 3"/>
          <p:cNvSpPr>
            <a:spLocks noGrp="1"/>
          </p:cNvSpPr>
          <p:nvPr>
            <p:ph type="ftr" idx="2"/>
          </p:nvPr>
        </p:nvSpPr>
        <p:spPr>
          <a:xfrm>
            <a:off x="4038480" y="6356520"/>
            <a:ext cx="4114440" cy="364680"/>
          </a:xfrm>
          <a:prstGeom prst="rect">
            <a:avLst/>
          </a:prstGeom>
          <a:noFill/>
          <a:ln w="0">
            <a:noFill/>
          </a:ln>
        </p:spPr>
        <p:txBody>
          <a:bodyPr anchor="ctr">
            <a:noAutofit/>
          </a:bodyPr>
          <a:lstStyle>
            <a:lvl1pPr algn="ctr">
              <a:buNone/>
              <a:defRPr b="0" lang="en-IN" sz="1400" spc="-1" strike="noStrike">
                <a:latin typeface="Times New Roman"/>
              </a:defRPr>
            </a:lvl1pPr>
          </a:lstStyle>
          <a:p>
            <a:pPr algn="ctr">
              <a:buNone/>
            </a:pPr>
            <a:r>
              <a:rPr b="0" lang="en-IN" sz="1400" spc="-1" strike="noStrike">
                <a:latin typeface="Times New Roman"/>
              </a:rPr>
              <a:t> </a:t>
            </a:r>
            <a:endParaRPr b="0" lang="en-IN" sz="1400" spc="-1" strike="noStrike">
              <a:latin typeface="Times New Roman"/>
            </a:endParaRPr>
          </a:p>
        </p:txBody>
      </p:sp>
      <p:sp>
        <p:nvSpPr>
          <p:cNvPr id="3" name="PlaceHolder 4"/>
          <p:cNvSpPr>
            <a:spLocks noGrp="1"/>
          </p:cNvSpPr>
          <p:nvPr>
            <p:ph type="sldNum" idx="3"/>
          </p:nvPr>
        </p:nvSpPr>
        <p:spPr>
          <a:xfrm>
            <a:off x="8610480" y="6356520"/>
            <a:ext cx="2742840" cy="364680"/>
          </a:xfrm>
          <a:prstGeom prst="rect">
            <a:avLst/>
          </a:prstGeom>
          <a:noFill/>
          <a:ln w="0">
            <a:noFill/>
          </a:ln>
        </p:spPr>
        <p:txBody>
          <a:bodyPr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5F7150F6-51D8-41B9-85BD-AE349B67508A}" type="slidenum">
              <a:rPr b="0" lang="en-US" sz="1200" spc="-1" strike="noStrike">
                <a:solidFill>
                  <a:srgbClr val="8b8b8b"/>
                </a:solidFill>
                <a:latin typeface="Calibri"/>
              </a:rPr>
              <a:t>28</a:t>
            </a:fld>
            <a:endParaRPr b="0" lang="en-IN" sz="1200" spc="-1" strike="noStrike">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Click to edit Master title style</a:t>
            </a:r>
            <a:endParaRPr b="0" lang="en-US" sz="4400" spc="-1" strike="noStrike">
              <a:solidFill>
                <a:srgbClr val="000000"/>
              </a:solidFill>
              <a:latin typeface="Calibri"/>
            </a:endParaRPr>
          </a:p>
        </p:txBody>
      </p:sp>
      <p:sp>
        <p:nvSpPr>
          <p:cNvPr id="42" name="PlaceHolder 2"/>
          <p:cNvSpPr>
            <a:spLocks noGrp="1"/>
          </p:cNvSpPr>
          <p:nvPr>
            <p:ph type="body"/>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Click to edit Master text styles</a:t>
            </a:r>
            <a:endParaRPr b="0" lang="en-US" sz="2800" spc="-1" strike="noStrike">
              <a:solidFill>
                <a:srgbClr val="000000"/>
              </a:solidFill>
              <a:latin typeface="Calibri"/>
            </a:endParaRPr>
          </a:p>
          <a:p>
            <a:pPr lvl="1" marL="685800" indent="-228600">
              <a:lnSpc>
                <a:spcPct val="90000"/>
              </a:lnSpc>
              <a:spcBef>
                <a:spcPts val="499"/>
              </a:spcBef>
              <a:buClr>
                <a:srgbClr val="000000"/>
              </a:buClr>
              <a:buFont typeface="Arial"/>
              <a:buChar char="•"/>
            </a:pPr>
            <a:r>
              <a:rPr b="0" lang="en-US" sz="2400" spc="-1" strike="noStrike">
                <a:solidFill>
                  <a:srgbClr val="000000"/>
                </a:solidFill>
                <a:latin typeface="Calibri"/>
              </a:rPr>
              <a:t>Second level</a:t>
            </a:r>
            <a:endParaRPr b="0" lang="en-US" sz="2400" spc="-1" strike="noStrike">
              <a:solidFill>
                <a:srgbClr val="000000"/>
              </a:solidFill>
              <a:latin typeface="Calibri"/>
            </a:endParaRPr>
          </a:p>
          <a:p>
            <a:pPr lvl="2" marL="1143000" indent="-228600">
              <a:lnSpc>
                <a:spcPct val="90000"/>
              </a:lnSpc>
              <a:spcBef>
                <a:spcPts val="499"/>
              </a:spcBef>
              <a:buClr>
                <a:srgbClr val="000000"/>
              </a:buClr>
              <a:buFont typeface="Arial"/>
              <a:buChar char="•"/>
            </a:pPr>
            <a:r>
              <a:rPr b="0" lang="en-US" sz="2000" spc="-1" strike="noStrike">
                <a:solidFill>
                  <a:srgbClr val="000000"/>
                </a:solidFill>
                <a:latin typeface="Calibri"/>
              </a:rPr>
              <a:t>Third level</a:t>
            </a:r>
            <a:endParaRPr b="0" lang="en-US" sz="2000" spc="-1" strike="noStrike">
              <a:solidFill>
                <a:srgbClr val="000000"/>
              </a:solidFill>
              <a:latin typeface="Calibri"/>
            </a:endParaRPr>
          </a:p>
          <a:p>
            <a:pPr lvl="3" marL="1600200" indent="-228600">
              <a:lnSpc>
                <a:spcPct val="90000"/>
              </a:lnSpc>
              <a:spcBef>
                <a:spcPts val="499"/>
              </a:spcBef>
              <a:buClr>
                <a:srgbClr val="000000"/>
              </a:buClr>
              <a:buFont typeface="Arial"/>
              <a:buChar char="•"/>
            </a:pPr>
            <a:r>
              <a:rPr b="0" lang="en-US" sz="1800" spc="-1" strike="noStrike">
                <a:solidFill>
                  <a:srgbClr val="000000"/>
                </a:solidFill>
                <a:latin typeface="Calibri"/>
              </a:rPr>
              <a:t>Fourth level</a:t>
            </a:r>
            <a:endParaRPr b="0" lang="en-US" sz="1800" spc="-1" strike="noStrike">
              <a:solidFill>
                <a:srgbClr val="000000"/>
              </a:solidFill>
              <a:latin typeface="Calibri"/>
            </a:endParaRPr>
          </a:p>
          <a:p>
            <a:pPr lvl="4" marL="2057400" indent="-228600">
              <a:lnSpc>
                <a:spcPct val="90000"/>
              </a:lnSpc>
              <a:spcBef>
                <a:spcPts val="499"/>
              </a:spcBef>
              <a:buClr>
                <a:srgbClr val="000000"/>
              </a:buClr>
              <a:buFont typeface="Arial"/>
              <a:buChar char="•"/>
            </a:pPr>
            <a:r>
              <a:rPr b="0" lang="en-US" sz="1800" spc="-1" strike="noStrike">
                <a:solidFill>
                  <a:srgbClr val="000000"/>
                </a:solidFill>
                <a:latin typeface="Calibri"/>
              </a:rPr>
              <a:t>Fifth level</a:t>
            </a:r>
            <a:endParaRPr b="0" lang="en-US" sz="1800" spc="-1" strike="noStrike">
              <a:solidFill>
                <a:srgbClr val="000000"/>
              </a:solidFill>
              <a:latin typeface="Calibri"/>
            </a:endParaRPr>
          </a:p>
        </p:txBody>
      </p:sp>
      <p:sp>
        <p:nvSpPr>
          <p:cNvPr id="43" name="PlaceHolder 3"/>
          <p:cNvSpPr>
            <a:spLocks noGrp="1"/>
          </p:cNvSpPr>
          <p:nvPr>
            <p:ph type="dt" idx="4"/>
          </p:nvPr>
        </p:nvSpPr>
        <p:spPr>
          <a:xfrm>
            <a:off x="838080" y="6356520"/>
            <a:ext cx="2742840" cy="364680"/>
          </a:xfrm>
          <a:prstGeom prst="rect">
            <a:avLst/>
          </a:prstGeom>
          <a:noFill/>
          <a:ln w="0">
            <a:noFill/>
          </a:ln>
        </p:spPr>
        <p:txBody>
          <a:bodyPr anchor="ctr">
            <a:noAutofit/>
          </a:bodyPr>
          <a:lstStyle>
            <a:lvl1pPr>
              <a:lnSpc>
                <a:spcPct val="100000"/>
              </a:lnSpc>
              <a:buNone/>
              <a:defRPr b="0" lang="en-US" sz="1200" spc="-1" strike="noStrike">
                <a:solidFill>
                  <a:srgbClr val="8b8b8b"/>
                </a:solidFill>
                <a:latin typeface="Calibri"/>
              </a:defRPr>
            </a:lvl1pPr>
          </a:lstStyle>
          <a:p>
            <a:pPr>
              <a:lnSpc>
                <a:spcPct val="100000"/>
              </a:lnSpc>
              <a:buNone/>
            </a:pPr>
            <a:r>
              <a:rPr b="0" lang="en-US" sz="1200" spc="-1" strike="noStrike">
                <a:solidFill>
                  <a:srgbClr val="8b8b8b"/>
                </a:solidFill>
                <a:latin typeface="Calibri"/>
              </a:rPr>
              <a:t>&lt;date/time&gt;</a:t>
            </a:r>
            <a:endParaRPr b="0" lang="en-IN" sz="1200" spc="-1" strike="noStrike">
              <a:latin typeface="Times New Roman"/>
            </a:endParaRPr>
          </a:p>
        </p:txBody>
      </p:sp>
      <p:sp>
        <p:nvSpPr>
          <p:cNvPr id="44" name="PlaceHolder 4"/>
          <p:cNvSpPr>
            <a:spLocks noGrp="1"/>
          </p:cNvSpPr>
          <p:nvPr>
            <p:ph type="ftr" idx="5"/>
          </p:nvPr>
        </p:nvSpPr>
        <p:spPr>
          <a:xfrm>
            <a:off x="4038480" y="6356520"/>
            <a:ext cx="4114440" cy="364680"/>
          </a:xfrm>
          <a:prstGeom prst="rect">
            <a:avLst/>
          </a:prstGeom>
          <a:noFill/>
          <a:ln w="0">
            <a:noFill/>
          </a:ln>
        </p:spPr>
        <p:txBody>
          <a:bodyPr anchor="ctr">
            <a:noAutofit/>
          </a:bodyPr>
          <a:lstStyle>
            <a:lvl1pPr algn="ctr">
              <a:buNone/>
              <a:defRPr b="0" lang="en-IN" sz="1400" spc="-1" strike="noStrike">
                <a:latin typeface="Times New Roman"/>
              </a:defRPr>
            </a:lvl1pPr>
          </a:lstStyle>
          <a:p>
            <a:pPr algn="ctr">
              <a:buNone/>
            </a:pPr>
            <a:r>
              <a:rPr b="0" lang="en-IN" sz="1400" spc="-1" strike="noStrike">
                <a:latin typeface="Times New Roman"/>
              </a:rPr>
              <a:t>&lt;footer&gt;</a:t>
            </a:r>
            <a:endParaRPr b="0" lang="en-IN" sz="1400" spc="-1" strike="noStrike">
              <a:latin typeface="Times New Roman"/>
            </a:endParaRPr>
          </a:p>
        </p:txBody>
      </p:sp>
      <p:sp>
        <p:nvSpPr>
          <p:cNvPr id="45" name="PlaceHolder 5"/>
          <p:cNvSpPr>
            <a:spLocks noGrp="1"/>
          </p:cNvSpPr>
          <p:nvPr>
            <p:ph type="sldNum" idx="6"/>
          </p:nvPr>
        </p:nvSpPr>
        <p:spPr>
          <a:xfrm>
            <a:off x="8610480" y="6356520"/>
            <a:ext cx="2742840" cy="364680"/>
          </a:xfrm>
          <a:prstGeom prst="rect">
            <a:avLst/>
          </a:prstGeom>
          <a:noFill/>
          <a:ln w="0">
            <a:noFill/>
          </a:ln>
        </p:spPr>
        <p:txBody>
          <a:bodyPr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8BBDB2D5-922C-4973-8CE8-7A8E5FF4BB86}" type="slidenum">
              <a:rPr b="0" lang="en-US" sz="1200" spc="-1" strike="noStrike">
                <a:solidFill>
                  <a:srgbClr val="8b8b8b"/>
                </a:solidFill>
                <a:latin typeface="Calibri"/>
              </a:rPr>
              <a:t>&lt;number&gt;</a:t>
            </a:fld>
            <a:endParaRPr b="0" lang="en-IN"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Google Shape;6;p1"/>
          <p:cNvSpPr/>
          <p:nvPr/>
        </p:nvSpPr>
        <p:spPr>
          <a:xfrm>
            <a:off x="-12240" y="-7200"/>
            <a:ext cx="12216960" cy="1041120"/>
          </a:xfrm>
          <a:custGeom>
            <a:avLst/>
            <a:gdLst/>
            <a:ahLst/>
            <a:rect l="l" t="t" r="r" b="b"/>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rotWithShape="0">
            <a:gsLst>
              <a:gs pos="0">
                <a:srgbClr val="0079ad">
                  <a:alpha val="45098"/>
                </a:srgbClr>
              </a:gs>
              <a:gs pos="100000">
                <a:srgbClr val="00e9f7">
                  <a:alpha val="55294"/>
                </a:srgbClr>
              </a:gs>
            </a:gsLst>
            <a:lin ang="5400000"/>
          </a:gradFill>
          <a:ln w="0">
            <a:noFill/>
          </a:ln>
        </p:spPr>
        <p:style>
          <a:lnRef idx="0"/>
          <a:fillRef idx="0"/>
          <a:effectRef idx="0"/>
          <a:fontRef idx="minor"/>
        </p:style>
      </p:sp>
      <p:sp>
        <p:nvSpPr>
          <p:cNvPr id="83" name="Google Shape;7;p1"/>
          <p:cNvSpPr/>
          <p:nvPr/>
        </p:nvSpPr>
        <p:spPr>
          <a:xfrm>
            <a:off x="5842080" y="-7200"/>
            <a:ext cx="6349680" cy="637920"/>
          </a:xfrm>
          <a:custGeom>
            <a:avLst/>
            <a:gdLst/>
            <a:ahLst/>
            <a:rect l="l" t="t" r="r" b="b"/>
            <a:pathLst>
              <a:path w="3000" h="595">
                <a:moveTo>
                  <a:pt x="0" y="0"/>
                </a:moveTo>
                <a:cubicBezTo>
                  <a:pt x="174" y="102"/>
                  <a:pt x="1168" y="533"/>
                  <a:pt x="1668" y="564"/>
                </a:cubicBezTo>
                <a:cubicBezTo>
                  <a:pt x="2168" y="595"/>
                  <a:pt x="2778" y="279"/>
                  <a:pt x="3000" y="186"/>
                </a:cubicBezTo>
                <a:lnTo>
                  <a:pt x="3000" y="6"/>
                </a:lnTo>
                <a:lnTo>
                  <a:pt x="0" y="0"/>
                </a:lnTo>
                <a:close/>
              </a:path>
            </a:pathLst>
          </a:custGeom>
          <a:gradFill rotWithShape="0">
            <a:gsLst>
              <a:gs pos="20000">
                <a:srgbClr val="0099e4">
                  <a:alpha val="45098"/>
                </a:srgbClr>
              </a:gs>
              <a:gs pos="100000">
                <a:srgbClr val="00abb4">
                  <a:alpha val="30196"/>
                </a:srgbClr>
              </a:gs>
            </a:gsLst>
            <a:lin ang="16200000"/>
          </a:gradFill>
          <a:ln w="0">
            <a:noFill/>
          </a:ln>
        </p:spPr>
        <p:style>
          <a:lnRef idx="0"/>
          <a:fillRef idx="0"/>
          <a:effectRef idx="0"/>
          <a:fontRef idx="minor"/>
        </p:style>
      </p:sp>
      <p:grpSp>
        <p:nvGrpSpPr>
          <p:cNvPr id="84" name="Google Shape;13;p1"/>
          <p:cNvGrpSpPr/>
          <p:nvPr/>
        </p:nvGrpSpPr>
        <p:grpSpPr>
          <a:xfrm>
            <a:off x="-38880" y="-17280"/>
            <a:ext cx="12263400" cy="1086840"/>
            <a:chOff x="-38880" y="-17280"/>
            <a:chExt cx="12263400" cy="1086840"/>
          </a:xfrm>
        </p:grpSpPr>
        <p:sp>
          <p:nvSpPr>
            <p:cNvPr id="85" name="Google Shape;14;p1"/>
            <p:cNvSpPr/>
            <p:nvPr/>
          </p:nvSpPr>
          <p:spPr>
            <a:xfrm rot="21476400">
              <a:off x="-30960" y="201600"/>
              <a:ext cx="12211200" cy="649080"/>
            </a:xfrm>
            <a:custGeom>
              <a:avLst/>
              <a:gdLst/>
              <a:ahLst/>
              <a:rect l="l" t="t" r="r" b="b"/>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75">
              <a:solidFill>
                <a:srgbClr val="09b6be"/>
              </a:solidFill>
              <a:round/>
            </a:ln>
          </p:spPr>
          <p:style>
            <a:lnRef idx="0"/>
            <a:fillRef idx="0"/>
            <a:effectRef idx="0"/>
            <a:fontRef idx="minor"/>
          </p:style>
        </p:sp>
        <p:sp>
          <p:nvSpPr>
            <p:cNvPr id="86" name="Google Shape;15;p1"/>
            <p:cNvSpPr/>
            <p:nvPr/>
          </p:nvSpPr>
          <p:spPr>
            <a:xfrm rot="21476400">
              <a:off x="-23040" y="275400"/>
              <a:ext cx="12227760" cy="529920"/>
            </a:xfrm>
            <a:custGeom>
              <a:avLst/>
              <a:gdLst/>
              <a:ahLst/>
              <a:rect l="l" t="t" r="r" b="b"/>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a:solidFill>
                <a:srgbClr val="10cf9b"/>
              </a:solidFill>
              <a:round/>
            </a:ln>
          </p:spPr>
          <p:style>
            <a:lnRef idx="0"/>
            <a:fillRef idx="0"/>
            <a:effectRef idx="0"/>
            <a:fontRef idx="minor"/>
          </p:style>
        </p:sp>
      </p:grpSp>
      <p:sp>
        <p:nvSpPr>
          <p:cNvPr id="87" name="PlaceHolder 1"/>
          <p:cNvSpPr>
            <a:spLocks noGrp="1"/>
          </p:cNvSpPr>
          <p:nvPr>
            <p:ph type="title"/>
          </p:nvPr>
        </p:nvSpPr>
        <p:spPr>
          <a:xfrm>
            <a:off x="711360" y="1371600"/>
            <a:ext cx="10468440" cy="1828440"/>
          </a:xfrm>
          <a:prstGeom prst="rect">
            <a:avLst/>
          </a:prstGeom>
          <a:noFill/>
          <a:ln w="0">
            <a:noFill/>
          </a:ln>
        </p:spPr>
        <p:txBody>
          <a:bodyPr lIns="0" rIns="18360" tIns="0" bIns="0" anchor="b">
            <a:normAutofit/>
          </a:bodyPr>
          <a:p>
            <a:r>
              <a:rPr b="0" lang="en-IN" sz="5600" spc="-1" strike="noStrike">
                <a:solidFill>
                  <a:srgbClr val="000000"/>
                </a:solidFill>
                <a:latin typeface="Arial"/>
              </a:rPr>
              <a:t>Click to edit the title text format</a:t>
            </a:r>
            <a:endParaRPr b="0" lang="en-IN" sz="5600" spc="-1" strike="noStrike">
              <a:solidFill>
                <a:srgbClr val="000000"/>
              </a:solidFill>
              <a:latin typeface="Arial"/>
            </a:endParaRPr>
          </a:p>
        </p:txBody>
      </p:sp>
      <p:sp>
        <p:nvSpPr>
          <p:cNvPr id="88" name="PlaceHolder 2"/>
          <p:cNvSpPr>
            <a:spLocks noGrp="1"/>
          </p:cNvSpPr>
          <p:nvPr>
            <p:ph type="dt" idx="7"/>
          </p:nvPr>
        </p:nvSpPr>
        <p:spPr>
          <a:xfrm>
            <a:off x="609480" y="6356520"/>
            <a:ext cx="2844360" cy="364680"/>
          </a:xfrm>
          <a:prstGeom prst="rect">
            <a:avLst/>
          </a:prstGeom>
          <a:noFill/>
          <a:ln w="0">
            <a:noFill/>
          </a:ln>
        </p:spPr>
        <p:txBody>
          <a:bodyPr lIns="0" rIns="0" tIns="0" bIns="0" anchor="b">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89" name="PlaceHolder 3"/>
          <p:cNvSpPr>
            <a:spLocks noGrp="1"/>
          </p:cNvSpPr>
          <p:nvPr>
            <p:ph type="ftr" idx="8"/>
          </p:nvPr>
        </p:nvSpPr>
        <p:spPr>
          <a:xfrm>
            <a:off x="3555720" y="6356520"/>
            <a:ext cx="4469760" cy="364680"/>
          </a:xfrm>
          <a:prstGeom prst="rect">
            <a:avLst/>
          </a:prstGeom>
          <a:noFill/>
          <a:ln w="0">
            <a:noFill/>
          </a:ln>
        </p:spPr>
        <p:txBody>
          <a:bodyPr lIns="0" rIns="0" tIns="0" bIns="0" anchor="b">
            <a:noAutofit/>
          </a:bodyPr>
          <a:lstStyle>
            <a:lvl1pPr algn="ctr">
              <a:buNone/>
              <a:defRPr b="0" lang="en-IN" sz="1400" spc="-1" strike="noStrike">
                <a:latin typeface="Times New Roman"/>
              </a:defRPr>
            </a:lvl1pPr>
          </a:lstStyle>
          <a:p>
            <a:pPr algn="ctr">
              <a:buNone/>
            </a:pPr>
            <a:r>
              <a:rPr b="0" lang="en-IN" sz="1400" spc="-1" strike="noStrike">
                <a:latin typeface="Times New Roman"/>
              </a:rPr>
              <a:t>&lt;footer&gt;</a:t>
            </a:r>
            <a:endParaRPr b="0" lang="en-IN" sz="1400" spc="-1" strike="noStrike">
              <a:latin typeface="Times New Roman"/>
            </a:endParaRPr>
          </a:p>
        </p:txBody>
      </p:sp>
      <p:sp>
        <p:nvSpPr>
          <p:cNvPr id="90" name="PlaceHolder 4"/>
          <p:cNvSpPr>
            <a:spLocks noGrp="1"/>
          </p:cNvSpPr>
          <p:nvPr>
            <p:ph type="sldNum" idx="9"/>
          </p:nvPr>
        </p:nvSpPr>
        <p:spPr>
          <a:xfrm>
            <a:off x="10566000" y="6356520"/>
            <a:ext cx="1015560" cy="364680"/>
          </a:xfrm>
          <a:prstGeom prst="rect">
            <a:avLst/>
          </a:prstGeom>
          <a:noFill/>
          <a:ln w="0">
            <a:noFill/>
          </a:ln>
        </p:spPr>
        <p:txBody>
          <a:bodyPr lIns="0" rIns="0" tIns="0" bIns="0" anchor="b">
            <a:noAutofit/>
          </a:bodyPr>
          <a:lstStyle>
            <a:lvl1pPr algn="r">
              <a:lnSpc>
                <a:spcPct val="100000"/>
              </a:lnSpc>
              <a:buNone/>
              <a:tabLst>
                <a:tab algn="l" pos="0"/>
              </a:tabLst>
              <a:defRPr b="0" lang="en-US" sz="1200" spc="-1" strike="noStrike">
                <a:solidFill>
                  <a:srgbClr val="035c75"/>
                </a:solidFill>
                <a:latin typeface="Constantia"/>
                <a:ea typeface="Constantia"/>
              </a:defRPr>
            </a:lvl1pPr>
          </a:lstStyle>
          <a:p>
            <a:pPr algn="r">
              <a:lnSpc>
                <a:spcPct val="100000"/>
              </a:lnSpc>
              <a:buNone/>
              <a:tabLst>
                <a:tab algn="l" pos="0"/>
              </a:tabLst>
            </a:pPr>
            <a:fld id="{6673AE05-191C-433B-9B34-A6CEE326E707}" type="slidenum">
              <a:rPr b="0" lang="en-US" sz="1200" spc="-1" strike="noStrike">
                <a:solidFill>
                  <a:srgbClr val="035c75"/>
                </a:solidFill>
                <a:latin typeface="Constantia"/>
                <a:ea typeface="Constantia"/>
              </a:rPr>
              <a:t>&lt;number&gt;</a:t>
            </a:fld>
            <a:endParaRPr b="0" lang="en-IN" sz="1200" spc="-1" strike="noStrike">
              <a:latin typeface="Times New Roman"/>
            </a:endParaRPr>
          </a:p>
        </p:txBody>
      </p:sp>
      <p:sp>
        <p:nvSpPr>
          <p:cNvPr id="91"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26.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32.jpeg"/><Relationship Id="rId2" Type="http://schemas.openxmlformats.org/officeDocument/2006/relationships/image" Target="../media/image33.jpeg"/><Relationship Id="rId3" Type="http://schemas.openxmlformats.org/officeDocument/2006/relationships/image" Target="../media/image34.png"/><Relationship Id="rId4"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39.jpeg"/><Relationship Id="rId2" Type="http://schemas.openxmlformats.org/officeDocument/2006/relationships/image" Target="../media/image40.jpeg"/><Relationship Id="rId3"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41.jpeg"/><Relationship Id="rId2" Type="http://schemas.openxmlformats.org/officeDocument/2006/relationships/image" Target="../media/image42.jpeg"/><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hyperlink" Target="http://en.wikipedia.org/wiki/Aluminium_oxide#cite_note-properties-3" TargetMode="External"/><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PlaceHolder 1"/>
          <p:cNvSpPr>
            <a:spLocks noGrp="1"/>
          </p:cNvSpPr>
          <p:nvPr>
            <p:ph type="title"/>
          </p:nvPr>
        </p:nvSpPr>
        <p:spPr>
          <a:xfrm>
            <a:off x="1117440" y="609480"/>
            <a:ext cx="10468440" cy="1828440"/>
          </a:xfrm>
          <a:prstGeom prst="rect">
            <a:avLst/>
          </a:prstGeom>
          <a:noFill/>
          <a:ln w="0">
            <a:noFill/>
          </a:ln>
        </p:spPr>
        <p:txBody>
          <a:bodyPr lIns="0" rIns="18360" tIns="0" bIns="0" anchor="b">
            <a:normAutofit fontScale="84000"/>
          </a:bodyPr>
          <a:p>
            <a:pPr algn="ctr">
              <a:lnSpc>
                <a:spcPct val="90000"/>
              </a:lnSpc>
              <a:buNone/>
              <a:tabLst>
                <a:tab algn="l" pos="0"/>
              </a:tabLst>
            </a:pPr>
            <a:r>
              <a:rPr b="1" lang="en-US" sz="3600" spc="-1" strike="noStrike">
                <a:solidFill>
                  <a:srgbClr val="0070c0"/>
                </a:solidFill>
                <a:latin typeface="Times New Roman"/>
                <a:ea typeface="Times New Roman"/>
              </a:rPr>
              <a:t> </a:t>
            </a:r>
            <a:r>
              <a:rPr b="1" lang="en-US" sz="4000" spc="-1" strike="noStrike">
                <a:solidFill>
                  <a:srgbClr val="000000"/>
                </a:solidFill>
                <a:latin typeface="Times New Roman"/>
                <a:ea typeface="Calibri"/>
              </a:rPr>
              <a:t>ANALYSIS AND EXPERIMENTAL INVESTIAGTION OF CATALYTIC CONVERTER  WITH CERAMIC COATING BY PLASMA SPRAY COATING</a:t>
            </a:r>
            <a:endParaRPr b="0" lang="en-IN" sz="4000" spc="-1" strike="noStrike">
              <a:solidFill>
                <a:srgbClr val="000000"/>
              </a:solidFill>
              <a:latin typeface="Arial"/>
            </a:endParaRPr>
          </a:p>
        </p:txBody>
      </p:sp>
      <p:sp>
        <p:nvSpPr>
          <p:cNvPr id="129" name="PlaceHolder 2"/>
          <p:cNvSpPr>
            <a:spLocks noGrp="1"/>
          </p:cNvSpPr>
          <p:nvPr>
            <p:ph type="subTitle"/>
          </p:nvPr>
        </p:nvSpPr>
        <p:spPr>
          <a:xfrm>
            <a:off x="1015920" y="1752480"/>
            <a:ext cx="10472760" cy="1752120"/>
          </a:xfrm>
          <a:prstGeom prst="rect">
            <a:avLst/>
          </a:prstGeom>
          <a:noFill/>
          <a:ln w="0">
            <a:noFill/>
          </a:ln>
        </p:spPr>
        <p:txBody>
          <a:bodyPr lIns="0" rIns="18360" anchor="t">
            <a:normAutofit/>
          </a:bodyPr>
          <a:p>
            <a:pPr algn="r">
              <a:lnSpc>
                <a:spcPct val="100000"/>
              </a:lnSpc>
              <a:buNone/>
              <a:tabLst>
                <a:tab algn="l" pos="0"/>
              </a:tabLst>
            </a:pPr>
            <a:endParaRPr b="0" lang="en-IN" sz="2600" spc="-1" strike="noStrike">
              <a:latin typeface="Arial"/>
            </a:endParaRPr>
          </a:p>
          <a:p>
            <a:pPr algn="r">
              <a:lnSpc>
                <a:spcPct val="100000"/>
              </a:lnSpc>
              <a:spcBef>
                <a:spcPts val="519"/>
              </a:spcBef>
              <a:buNone/>
              <a:tabLst>
                <a:tab algn="l" pos="0"/>
              </a:tabLst>
            </a:pPr>
            <a:r>
              <a:rPr b="0" lang="en-US" sz="2600" spc="-1" strike="noStrike">
                <a:solidFill>
                  <a:srgbClr val="000000"/>
                </a:solidFill>
                <a:latin typeface="Constantia"/>
                <a:ea typeface="Constantia"/>
              </a:rPr>
              <a:t> </a:t>
            </a:r>
            <a:endParaRPr b="0" lang="en-IN" sz="2600" spc="-1" strike="noStrike">
              <a:latin typeface="Arial"/>
            </a:endParaRPr>
          </a:p>
        </p:txBody>
      </p:sp>
      <p:pic>
        <p:nvPicPr>
          <p:cNvPr id="130" name="Google Shape;95;p 2" descr="scan"/>
          <p:cNvPicPr/>
          <p:nvPr/>
        </p:nvPicPr>
        <p:blipFill>
          <a:blip r:embed="rId1"/>
          <a:stretch/>
        </p:blipFill>
        <p:spPr>
          <a:xfrm>
            <a:off x="9651600" y="2743200"/>
            <a:ext cx="1793160" cy="1467360"/>
          </a:xfrm>
          <a:prstGeom prst="rect">
            <a:avLst/>
          </a:prstGeom>
          <a:ln w="0">
            <a:noFill/>
          </a:ln>
        </p:spPr>
      </p:pic>
      <p:sp>
        <p:nvSpPr>
          <p:cNvPr id="131" name="Google Shape;96;p 2"/>
          <p:cNvSpPr/>
          <p:nvPr/>
        </p:nvSpPr>
        <p:spPr>
          <a:xfrm>
            <a:off x="5994000" y="4724280"/>
            <a:ext cx="6095880" cy="1920240"/>
          </a:xfrm>
          <a:prstGeom prst="rect">
            <a:avLst/>
          </a:prstGeom>
          <a:noFill/>
          <a:ln w="0">
            <a:noFill/>
          </a:ln>
        </p:spPr>
        <p:style>
          <a:lnRef idx="0"/>
          <a:fillRef idx="0"/>
          <a:effectRef idx="0"/>
          <a:fontRef idx="minor"/>
        </p:style>
        <p:txBody>
          <a:bodyPr anchor="t">
            <a:noAutofit/>
          </a:bodyPr>
          <a:p>
            <a:pPr>
              <a:lnSpc>
                <a:spcPct val="110000"/>
              </a:lnSpc>
              <a:buNone/>
              <a:tabLst>
                <a:tab algn="l" pos="0"/>
              </a:tabLst>
            </a:pPr>
            <a:r>
              <a:rPr b="1" lang="en-US" sz="1800" spc="-1" strike="noStrike">
                <a:solidFill>
                  <a:srgbClr val="009dd9"/>
                </a:solidFill>
                <a:latin typeface="Times New Roman"/>
                <a:ea typeface="Times New Roman"/>
              </a:rPr>
              <a:t>Supervisor</a:t>
            </a:r>
            <a:endParaRPr b="0" lang="en-IN" sz="1800" spc="-1" strike="noStrike">
              <a:latin typeface="Arial"/>
            </a:endParaRPr>
          </a:p>
          <a:p>
            <a:pPr>
              <a:lnSpc>
                <a:spcPct val="110000"/>
              </a:lnSpc>
              <a:buNone/>
              <a:tabLst>
                <a:tab algn="l" pos="0"/>
              </a:tabLst>
            </a:pPr>
            <a:r>
              <a:rPr b="1" lang="en-US" sz="1800" spc="-1" strike="noStrike">
                <a:solidFill>
                  <a:srgbClr val="7030a0"/>
                </a:solidFill>
                <a:latin typeface="Times New Roman"/>
                <a:ea typeface="Times New Roman"/>
              </a:rPr>
              <a:t>Dr A. PREMKUMAR, M.E., PhD.,</a:t>
            </a:r>
            <a:endParaRPr b="0" lang="en-IN" sz="1800" spc="-1" strike="noStrike">
              <a:latin typeface="Arial"/>
            </a:endParaRPr>
          </a:p>
          <a:p>
            <a:pPr>
              <a:lnSpc>
                <a:spcPct val="110000"/>
              </a:lnSpc>
              <a:buNone/>
              <a:tabLst>
                <a:tab algn="l" pos="0"/>
              </a:tabLst>
            </a:pPr>
            <a:r>
              <a:rPr b="0" lang="en-US" sz="1800" spc="-1" strike="noStrike">
                <a:solidFill>
                  <a:srgbClr val="7030a0"/>
                </a:solidFill>
                <a:latin typeface="Times New Roman"/>
                <a:ea typeface="Times New Roman"/>
              </a:rPr>
              <a:t>Professor</a:t>
            </a:r>
            <a:endParaRPr b="0" lang="en-IN" sz="1800" spc="-1" strike="noStrike">
              <a:latin typeface="Arial"/>
            </a:endParaRPr>
          </a:p>
          <a:p>
            <a:pPr>
              <a:lnSpc>
                <a:spcPct val="110000"/>
              </a:lnSpc>
              <a:buNone/>
              <a:tabLst>
                <a:tab algn="l" pos="0"/>
              </a:tabLst>
            </a:pPr>
            <a:r>
              <a:rPr b="0" lang="en-US" sz="1800" spc="-1" strike="noStrike">
                <a:solidFill>
                  <a:srgbClr val="b41062"/>
                </a:solidFill>
                <a:latin typeface="Times New Roman"/>
                <a:ea typeface="Times New Roman"/>
              </a:rPr>
              <a:t>Department of Mechanical Engineering</a:t>
            </a:r>
            <a:endParaRPr b="0" lang="en-IN" sz="1800" spc="-1" strike="noStrike">
              <a:latin typeface="Arial"/>
            </a:endParaRPr>
          </a:p>
          <a:p>
            <a:pPr>
              <a:lnSpc>
                <a:spcPct val="110000"/>
              </a:lnSpc>
              <a:buNone/>
              <a:tabLst>
                <a:tab algn="l" pos="0"/>
              </a:tabLst>
            </a:pPr>
            <a:r>
              <a:rPr b="0" lang="en-US" sz="1800" spc="-1" strike="noStrike">
                <a:solidFill>
                  <a:srgbClr val="b41062"/>
                </a:solidFill>
                <a:latin typeface="Times New Roman"/>
                <a:ea typeface="Times New Roman"/>
              </a:rPr>
              <a:t>Panimalar Engineering College</a:t>
            </a:r>
            <a:endParaRPr b="0" lang="en-IN" sz="1800" spc="-1" strike="noStrike">
              <a:latin typeface="Arial"/>
            </a:endParaRPr>
          </a:p>
          <a:p>
            <a:pPr>
              <a:lnSpc>
                <a:spcPct val="110000"/>
              </a:lnSpc>
              <a:buNone/>
              <a:tabLst>
                <a:tab algn="l" pos="0"/>
              </a:tabLst>
            </a:pPr>
            <a:r>
              <a:rPr b="0" lang="en-US" sz="1800" spc="-1" strike="noStrike">
                <a:solidFill>
                  <a:srgbClr val="b41062"/>
                </a:solidFill>
                <a:latin typeface="Times New Roman"/>
                <a:ea typeface="Times New Roman"/>
              </a:rPr>
              <a:t>Chennai – 600123.</a:t>
            </a:r>
            <a:endParaRPr b="0" lang="en-IN" sz="1800" spc="-1" strike="noStrike">
              <a:latin typeface="Arial"/>
            </a:endParaRPr>
          </a:p>
        </p:txBody>
      </p:sp>
      <p:sp>
        <p:nvSpPr>
          <p:cNvPr id="132" name="Google Shape;97;p 2"/>
          <p:cNvSpPr/>
          <p:nvPr/>
        </p:nvSpPr>
        <p:spPr>
          <a:xfrm>
            <a:off x="507600" y="2666880"/>
            <a:ext cx="6908400" cy="1737000"/>
          </a:xfrm>
          <a:prstGeom prst="rect">
            <a:avLst/>
          </a:prstGeom>
          <a:noFill/>
          <a:ln w="0">
            <a:noFill/>
          </a:ln>
        </p:spPr>
        <p:style>
          <a:lnRef idx="0"/>
          <a:fillRef idx="0"/>
          <a:effectRef idx="0"/>
          <a:fontRef idx="minor"/>
        </p:style>
        <p:txBody>
          <a:bodyPr anchor="t">
            <a:spAutoFit/>
          </a:bodyPr>
          <a:p>
            <a:pPr>
              <a:lnSpc>
                <a:spcPct val="100000"/>
              </a:lnSpc>
              <a:buNone/>
              <a:tabLst>
                <a:tab algn="l" pos="0"/>
              </a:tabLst>
            </a:pPr>
            <a:r>
              <a:rPr b="0" lang="en-US" sz="1800" spc="-1" strike="noStrike">
                <a:solidFill>
                  <a:srgbClr val="002060"/>
                </a:solidFill>
                <a:latin typeface="Times New Roman"/>
                <a:ea typeface="Times New Roman"/>
              </a:rPr>
              <a:t>BY</a:t>
            </a:r>
            <a:endParaRPr b="0" lang="en-IN" sz="1800" spc="-1" strike="noStrike">
              <a:latin typeface="Arial"/>
            </a:endParaRPr>
          </a:p>
          <a:p>
            <a:pPr>
              <a:lnSpc>
                <a:spcPct val="100000"/>
              </a:lnSpc>
              <a:buNone/>
              <a:tabLst>
                <a:tab algn="l" pos="0"/>
              </a:tabLst>
            </a:pPr>
            <a:endParaRPr b="0" lang="en-IN" sz="1800" spc="-1" strike="noStrike">
              <a:latin typeface="Arial"/>
            </a:endParaRPr>
          </a:p>
          <a:p>
            <a:pPr>
              <a:lnSpc>
                <a:spcPct val="100000"/>
              </a:lnSpc>
              <a:buNone/>
              <a:tabLst>
                <a:tab algn="l" pos="0"/>
              </a:tabLst>
            </a:pPr>
            <a:r>
              <a:rPr b="0" lang="en-US" sz="1800" spc="-1" strike="noStrike">
                <a:solidFill>
                  <a:srgbClr val="002060"/>
                </a:solidFill>
                <a:latin typeface="Times New Roman"/>
                <a:ea typeface="Times New Roman"/>
              </a:rPr>
              <a:t>G.SRINIVAS                      (211419114294)</a:t>
            </a:r>
            <a:endParaRPr b="0" lang="en-IN" sz="1800" spc="-1" strike="noStrike">
              <a:latin typeface="Arial"/>
            </a:endParaRPr>
          </a:p>
          <a:p>
            <a:pPr>
              <a:lnSpc>
                <a:spcPct val="100000"/>
              </a:lnSpc>
              <a:buNone/>
              <a:tabLst>
                <a:tab algn="l" pos="0"/>
              </a:tabLst>
            </a:pPr>
            <a:r>
              <a:rPr b="0" lang="en-US" sz="1800" spc="-1" strike="noStrike">
                <a:solidFill>
                  <a:srgbClr val="002060"/>
                </a:solidFill>
                <a:latin typeface="Times New Roman"/>
                <a:ea typeface="Times New Roman"/>
              </a:rPr>
              <a:t> </a:t>
            </a:r>
            <a:r>
              <a:rPr b="0" lang="en-US" sz="1800" spc="-1" strike="noStrike">
                <a:solidFill>
                  <a:srgbClr val="002060"/>
                </a:solidFill>
                <a:latin typeface="Times New Roman"/>
                <a:ea typeface="Times New Roman"/>
              </a:rPr>
              <a:t>J.SANTHOSH                   (211419114260)</a:t>
            </a:r>
            <a:endParaRPr b="0" lang="en-IN" sz="1800" spc="-1" strike="noStrike">
              <a:latin typeface="Arial"/>
            </a:endParaRPr>
          </a:p>
          <a:p>
            <a:pPr>
              <a:lnSpc>
                <a:spcPct val="100000"/>
              </a:lnSpc>
              <a:buNone/>
              <a:tabLst>
                <a:tab algn="l" pos="0"/>
              </a:tabLst>
            </a:pPr>
            <a:r>
              <a:rPr b="0" lang="en-US" sz="1800" spc="-1" strike="noStrike">
                <a:solidFill>
                  <a:srgbClr val="002060"/>
                </a:solidFill>
                <a:latin typeface="Times New Roman"/>
                <a:ea typeface="Times New Roman"/>
              </a:rPr>
              <a:t>A.SILAMBARASAN          (211419114287)</a:t>
            </a:r>
            <a:endParaRPr b="0" lang="en-IN" sz="1800" spc="-1" strike="noStrike">
              <a:latin typeface="Arial"/>
            </a:endParaRPr>
          </a:p>
          <a:p>
            <a:pPr>
              <a:lnSpc>
                <a:spcPct val="100000"/>
              </a:lnSpc>
              <a:buNone/>
              <a:tabLst>
                <a:tab algn="l" pos="0"/>
              </a:tabLst>
            </a:pPr>
            <a:r>
              <a:rPr b="0" lang="en-US" sz="1800" spc="-1" strike="noStrike">
                <a:solidFill>
                  <a:srgbClr val="002060"/>
                </a:solidFill>
                <a:latin typeface="Times New Roman"/>
                <a:ea typeface="Times New Roman"/>
              </a:rPr>
              <a:t>STEPHIN ABRAHAM.S      (211419114297)</a:t>
            </a:r>
            <a:endParaRPr b="0" lang="en-IN" sz="1800" spc="-1" strike="noStrike">
              <a:latin typeface="Arial"/>
            </a:endParaRPr>
          </a:p>
        </p:txBody>
      </p:sp>
      <p:sp>
        <p:nvSpPr>
          <p:cNvPr id="133" name="Google Shape;98;p 2"/>
          <p:cNvSpPr/>
          <p:nvPr/>
        </p:nvSpPr>
        <p:spPr>
          <a:xfrm>
            <a:off x="711000" y="4267080"/>
            <a:ext cx="3532320" cy="1179360"/>
          </a:xfrm>
          <a:prstGeom prst="rect">
            <a:avLst/>
          </a:prstGeom>
          <a:noFill/>
          <a:ln w="0">
            <a:noFill/>
          </a:ln>
        </p:spPr>
        <p:style>
          <a:lnRef idx="0"/>
          <a:fillRef idx="0"/>
          <a:effectRef idx="0"/>
          <a:fontRef idx="minor"/>
        </p:style>
        <p:txBody>
          <a:bodyPr anchor="t">
            <a:spAutoFit/>
          </a:bodyPr>
          <a:p>
            <a:pPr>
              <a:lnSpc>
                <a:spcPct val="140000"/>
              </a:lnSpc>
              <a:buNone/>
              <a:tabLst>
                <a:tab algn="l" pos="0"/>
              </a:tabLst>
            </a:pPr>
            <a:r>
              <a:rPr b="0" lang="en-US" sz="1800" spc="-1" strike="noStrike">
                <a:solidFill>
                  <a:srgbClr val="002060"/>
                </a:solidFill>
                <a:latin typeface="Times New Roman"/>
                <a:ea typeface="Times New Roman"/>
              </a:rPr>
              <a:t>Final Year Undergraduates</a:t>
            </a:r>
            <a:endParaRPr b="0" lang="en-IN" sz="1800" spc="-1" strike="noStrike">
              <a:latin typeface="Arial"/>
            </a:endParaRPr>
          </a:p>
          <a:p>
            <a:pPr>
              <a:lnSpc>
                <a:spcPct val="140000"/>
              </a:lnSpc>
              <a:spcBef>
                <a:spcPts val="360"/>
              </a:spcBef>
              <a:buNone/>
              <a:tabLst>
                <a:tab algn="l" pos="0"/>
              </a:tabLst>
            </a:pPr>
            <a:r>
              <a:rPr b="0" lang="en-US" sz="1800" spc="-1" strike="noStrike">
                <a:solidFill>
                  <a:srgbClr val="002060"/>
                </a:solidFill>
                <a:latin typeface="Times New Roman"/>
                <a:ea typeface="Times New Roman"/>
              </a:rPr>
              <a:t>Mechanical Engineering</a:t>
            </a:r>
            <a:endParaRPr b="0" lang="en-IN" sz="1800" spc="-1" strike="noStrike">
              <a:latin typeface="Arial"/>
            </a:endParaRPr>
          </a:p>
          <a:p>
            <a:pPr>
              <a:lnSpc>
                <a:spcPct val="100000"/>
              </a:lnSpc>
              <a:buNone/>
              <a:tabLst>
                <a:tab algn="l" pos="0"/>
              </a:tabLst>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PlaceHolder 1"/>
          <p:cNvSpPr>
            <a:spLocks noGrp="1"/>
          </p:cNvSpPr>
          <p:nvPr>
            <p:ph type="title"/>
          </p:nvPr>
        </p:nvSpPr>
        <p:spPr>
          <a:xfrm>
            <a:off x="577080" y="375120"/>
            <a:ext cx="2668320" cy="820080"/>
          </a:xfrm>
          <a:prstGeom prst="rect">
            <a:avLst/>
          </a:prstGeom>
          <a:noFill/>
          <a:ln w="0">
            <a:noFill/>
          </a:ln>
        </p:spPr>
        <p:txBody>
          <a:bodyPr anchor="ctr">
            <a:normAutofit fontScale="90000"/>
          </a:bodyPr>
          <a:p>
            <a:pPr>
              <a:lnSpc>
                <a:spcPct val="90000"/>
              </a:lnSpc>
              <a:buNone/>
            </a:pPr>
            <a:r>
              <a:rPr b="1" lang="en-US" sz="2800" spc="-1" strike="noStrike">
                <a:solidFill>
                  <a:srgbClr val="000000"/>
                </a:solidFill>
                <a:latin typeface="Times New Roman"/>
                <a:ea typeface="Calibri"/>
              </a:rPr>
              <a:t>ZIRCONIA     </a:t>
            </a:r>
            <a:br/>
            <a:endParaRPr b="0" lang="en-US" sz="2800" spc="-1" strike="noStrike">
              <a:solidFill>
                <a:srgbClr val="000000"/>
              </a:solidFill>
              <a:latin typeface="Calibri"/>
            </a:endParaRPr>
          </a:p>
        </p:txBody>
      </p:sp>
      <p:sp>
        <p:nvSpPr>
          <p:cNvPr id="155" name="PlaceHolder 2"/>
          <p:cNvSpPr>
            <a:spLocks noGrp="1"/>
          </p:cNvSpPr>
          <p:nvPr>
            <p:ph/>
          </p:nvPr>
        </p:nvSpPr>
        <p:spPr>
          <a:xfrm>
            <a:off x="707400" y="1011600"/>
            <a:ext cx="10666800" cy="5358600"/>
          </a:xfrm>
          <a:prstGeom prst="rect">
            <a:avLst/>
          </a:prstGeom>
          <a:noFill/>
          <a:ln w="0">
            <a:noFill/>
          </a:ln>
        </p:spPr>
        <p:txBody>
          <a:bodyPr anchor="t">
            <a:noAutofit/>
          </a:bodyPr>
          <a:p>
            <a:pPr indent="457200" algn="just">
              <a:lnSpc>
                <a:spcPct val="150000"/>
              </a:lnSpc>
              <a:spcAft>
                <a:spcPts val="799"/>
              </a:spcAft>
              <a:buClr>
                <a:srgbClr val="000000"/>
              </a:buClr>
              <a:buFont typeface="Arial"/>
              <a:buChar char="•"/>
            </a:pPr>
            <a:r>
              <a:rPr b="0" lang="en-IN" sz="2000" spc="-1" strike="noStrike">
                <a:solidFill>
                  <a:srgbClr val="000000"/>
                </a:solidFill>
                <a:latin typeface="Times New Roman"/>
                <a:ea typeface="Calibri"/>
              </a:rPr>
              <a:t>Zirconia can be found in three crystal structure. These are monolithic (m), tetragonal (t) and cubic (c) structures. Monolithic structure is stable between room temperature and 1170 0C while it turns to tetragonal structure above 1170 0C. Tetragonal structure is stable up to 2379 0C and above this temperature, the structure turns to cubic structure.</a:t>
            </a:r>
            <a:endParaRPr b="0" lang="en-US" sz="2000" spc="-1" strike="noStrike">
              <a:solidFill>
                <a:srgbClr val="000000"/>
              </a:solidFill>
              <a:latin typeface="Calibri"/>
            </a:endParaRPr>
          </a:p>
          <a:p>
            <a:pPr indent="457200" algn="just">
              <a:lnSpc>
                <a:spcPct val="150000"/>
              </a:lnSpc>
              <a:spcAft>
                <a:spcPts val="799"/>
              </a:spcAft>
              <a:buClr>
                <a:srgbClr val="000000"/>
              </a:buClr>
              <a:buFont typeface="Arial"/>
              <a:buChar char="•"/>
            </a:pPr>
            <a:r>
              <a:rPr b="0" lang="en-IN" sz="2000" spc="-1" strike="noStrike">
                <a:solidFill>
                  <a:srgbClr val="000000"/>
                </a:solidFill>
                <a:latin typeface="Times New Roman"/>
                <a:ea typeface="Calibri"/>
              </a:rPr>
              <a:t>Zirconia (ZrO2) is a ceramic material with adequate mechanical properties for manufacturing of medical devices. Zirconia stabilized with Y2O3 has the best properties for these applications. </a:t>
            </a:r>
            <a:endParaRPr b="0" lang="en-US" sz="2000" spc="-1" strike="noStrike">
              <a:solidFill>
                <a:srgbClr val="000000"/>
              </a:solidFill>
              <a:latin typeface="Calibri"/>
            </a:endParaRPr>
          </a:p>
          <a:p>
            <a:pPr indent="457200" algn="just">
              <a:lnSpc>
                <a:spcPct val="150000"/>
              </a:lnSpc>
              <a:spcAft>
                <a:spcPts val="799"/>
              </a:spcAft>
              <a:buClr>
                <a:srgbClr val="000000"/>
              </a:buClr>
              <a:buFont typeface="Arial"/>
              <a:buChar char="•"/>
            </a:pPr>
            <a:r>
              <a:rPr b="0" lang="en-IN" sz="2000" spc="-1" strike="noStrike">
                <a:solidFill>
                  <a:srgbClr val="000000"/>
                </a:solidFill>
                <a:latin typeface="Times New Roman"/>
                <a:ea typeface="Calibri"/>
              </a:rPr>
              <a:t>When a stress occurs on a ZrO2 surface, a crystalline modiﬁcation opposes the propagation of cracks. Compression resistance of ZrO2 is about 2000 MPa. Zirconia is a crystalline dioxide of zirconium. Its mechanical properties are very similar to those of metals and its color is similar to tooth color. </a:t>
            </a:r>
            <a:endParaRPr b="0" lang="en-US" sz="2000" spc="-1" strike="noStrike">
              <a:solidFill>
                <a:srgbClr val="000000"/>
              </a:solidFill>
              <a:latin typeface="Calibri"/>
            </a:endParaRPr>
          </a:p>
          <a:p>
            <a:pPr>
              <a:lnSpc>
                <a:spcPct val="90000"/>
              </a:lnSpc>
              <a:spcBef>
                <a:spcPts val="1001"/>
              </a:spcBef>
              <a:buNone/>
            </a:pPr>
            <a:endParaRPr b="0" lang="en-US" sz="2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PlaceHolder 1"/>
          <p:cNvSpPr>
            <a:spLocks noGrp="1"/>
          </p:cNvSpPr>
          <p:nvPr>
            <p:ph type="title"/>
          </p:nvPr>
        </p:nvSpPr>
        <p:spPr>
          <a:xfrm>
            <a:off x="838080" y="365040"/>
            <a:ext cx="4537440" cy="1325160"/>
          </a:xfrm>
          <a:prstGeom prst="rect">
            <a:avLst/>
          </a:prstGeom>
          <a:noFill/>
          <a:ln w="0">
            <a:noFill/>
          </a:ln>
        </p:spPr>
        <p:txBody>
          <a:bodyPr anchor="ctr">
            <a:normAutofit/>
          </a:bodyPr>
          <a:p>
            <a:pPr>
              <a:lnSpc>
                <a:spcPct val="90000"/>
              </a:lnSpc>
              <a:buNone/>
            </a:pPr>
            <a:r>
              <a:rPr b="1" lang="en-IN" sz="2800" spc="-1" strike="noStrike">
                <a:solidFill>
                  <a:srgbClr val="000000"/>
                </a:solidFill>
                <a:latin typeface="Times New Roman"/>
                <a:ea typeface="Calibri"/>
              </a:rPr>
              <a:t>MODELS AND DRAWING</a:t>
            </a:r>
            <a:br/>
            <a:r>
              <a:rPr b="1" lang="en-IN" sz="2800" spc="-1" strike="noStrike">
                <a:solidFill>
                  <a:srgbClr val="000000"/>
                </a:solidFill>
                <a:latin typeface="Times New Roman"/>
                <a:ea typeface="Times New Roman"/>
              </a:rPr>
              <a:t>Design</a:t>
            </a:r>
            <a:r>
              <a:rPr b="0" lang="en-IN" sz="2800" spc="-1" strike="noStrike">
                <a:solidFill>
                  <a:srgbClr val="000000"/>
                </a:solidFill>
                <a:latin typeface="Times New Roman"/>
                <a:ea typeface="Times New Roman"/>
              </a:rPr>
              <a:t> </a:t>
            </a:r>
            <a:br/>
            <a:endParaRPr b="0" lang="en-US" sz="2800" spc="-1" strike="noStrike">
              <a:solidFill>
                <a:srgbClr val="000000"/>
              </a:solidFill>
              <a:latin typeface="Calibri"/>
            </a:endParaRPr>
          </a:p>
        </p:txBody>
      </p:sp>
      <p:pic>
        <p:nvPicPr>
          <p:cNvPr id="157" name="Picture 3" descr=""/>
          <p:cNvPicPr/>
          <p:nvPr/>
        </p:nvPicPr>
        <p:blipFill>
          <a:blip r:embed="rId1"/>
          <a:stretch/>
        </p:blipFill>
        <p:spPr>
          <a:xfrm>
            <a:off x="931320" y="2090880"/>
            <a:ext cx="5320440" cy="2832480"/>
          </a:xfrm>
          <a:prstGeom prst="rect">
            <a:avLst/>
          </a:prstGeom>
          <a:ln w="0">
            <a:noFill/>
          </a:ln>
        </p:spPr>
      </p:pic>
      <p:sp>
        <p:nvSpPr>
          <p:cNvPr id="158" name="TextBox 5"/>
          <p:cNvSpPr/>
          <p:nvPr/>
        </p:nvSpPr>
        <p:spPr>
          <a:xfrm>
            <a:off x="2225520" y="5259600"/>
            <a:ext cx="60940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IN" sz="1800" spc="-1" strike="noStrike">
                <a:solidFill>
                  <a:srgbClr val="000000"/>
                </a:solidFill>
                <a:latin typeface="Calibri"/>
                <a:ea typeface="Calibri"/>
              </a:rPr>
              <a:t>Isometric View</a:t>
            </a:r>
            <a:r>
              <a:rPr b="0" lang="en-IN" sz="1800" spc="-1" strike="noStrike">
                <a:solidFill>
                  <a:srgbClr val="000000"/>
                </a:solidFill>
                <a:latin typeface="Calibri"/>
                <a:ea typeface="Calibri"/>
              </a:rPr>
              <a:t> </a:t>
            </a:r>
            <a:endParaRPr b="0" lang="en-IN" sz="1800" spc="-1" strike="noStrike">
              <a:latin typeface="Arial"/>
            </a:endParaRPr>
          </a:p>
        </p:txBody>
      </p:sp>
      <p:pic>
        <p:nvPicPr>
          <p:cNvPr id="159" name="Picture 6" descr=""/>
          <p:cNvPicPr/>
          <p:nvPr/>
        </p:nvPicPr>
        <p:blipFill>
          <a:blip r:embed="rId2"/>
          <a:stretch/>
        </p:blipFill>
        <p:spPr>
          <a:xfrm>
            <a:off x="6501240" y="2057040"/>
            <a:ext cx="5350320" cy="2832480"/>
          </a:xfrm>
          <a:prstGeom prst="rect">
            <a:avLst/>
          </a:prstGeom>
          <a:ln w="0">
            <a:noFill/>
          </a:ln>
        </p:spPr>
      </p:pic>
      <p:sp>
        <p:nvSpPr>
          <p:cNvPr id="160" name="TextBox 8"/>
          <p:cNvSpPr/>
          <p:nvPr/>
        </p:nvSpPr>
        <p:spPr>
          <a:xfrm>
            <a:off x="6252120" y="5225760"/>
            <a:ext cx="6094080" cy="364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IN" sz="1800" spc="-1" strike="noStrike">
                <a:solidFill>
                  <a:srgbClr val="000000"/>
                </a:solidFill>
                <a:latin typeface="Times New Roman"/>
                <a:ea typeface="Times New Roman"/>
              </a:rPr>
              <a:t>Front View</a:t>
            </a:r>
            <a:r>
              <a:rPr b="0" lang="en-IN" sz="1800" spc="-1" strike="noStrike">
                <a:solidFill>
                  <a:srgbClr val="000000"/>
                </a:solidFill>
                <a:latin typeface="Times New Roman"/>
                <a:ea typeface="Times New Roman"/>
              </a:rPr>
              <a:t> </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1" name="Content Placeholder 3" descr=""/>
          <p:cNvPicPr/>
          <p:nvPr/>
        </p:nvPicPr>
        <p:blipFill>
          <a:blip r:embed="rId1"/>
          <a:stretch/>
        </p:blipFill>
        <p:spPr>
          <a:xfrm>
            <a:off x="361440" y="983520"/>
            <a:ext cx="5311800" cy="2822760"/>
          </a:xfrm>
          <a:prstGeom prst="rect">
            <a:avLst/>
          </a:prstGeom>
          <a:ln w="0">
            <a:noFill/>
          </a:ln>
        </p:spPr>
      </p:pic>
      <p:sp>
        <p:nvSpPr>
          <p:cNvPr id="162" name="TextBox 5"/>
          <p:cNvSpPr/>
          <p:nvPr/>
        </p:nvSpPr>
        <p:spPr>
          <a:xfrm>
            <a:off x="165240" y="4177800"/>
            <a:ext cx="6094080" cy="6390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IN" sz="1800" spc="-1" strike="noStrike">
                <a:solidFill>
                  <a:srgbClr val="000000"/>
                </a:solidFill>
                <a:latin typeface="Times New Roman"/>
                <a:ea typeface="Times New Roman"/>
              </a:rPr>
              <a:t>Top View</a:t>
            </a:r>
            <a:r>
              <a:rPr b="0" lang="en-IN" sz="1800" spc="-1" strike="noStrike">
                <a:solidFill>
                  <a:srgbClr val="000000"/>
                </a:solidFill>
                <a:latin typeface="Times New Roman"/>
                <a:ea typeface="Times New Roman"/>
              </a:rPr>
              <a:t> </a:t>
            </a:r>
            <a:endParaRPr b="0" lang="en-IN" sz="1800" spc="-1" strike="noStrike">
              <a:latin typeface="Arial"/>
            </a:endParaRPr>
          </a:p>
          <a:p>
            <a:pPr algn="ctr">
              <a:lnSpc>
                <a:spcPct val="100000"/>
              </a:lnSpc>
              <a:buNone/>
            </a:pPr>
            <a:r>
              <a:rPr b="0" lang="en-IN" sz="1800" spc="-1" strike="noStrike">
                <a:solidFill>
                  <a:srgbClr val="000000"/>
                </a:solidFill>
                <a:latin typeface="Times New Roman"/>
                <a:ea typeface="Times New Roman"/>
              </a:rPr>
              <a:t> </a:t>
            </a:r>
            <a:endParaRPr b="0" lang="en-IN" sz="1800" spc="-1" strike="noStrike">
              <a:latin typeface="Arial"/>
            </a:endParaRPr>
          </a:p>
        </p:txBody>
      </p:sp>
      <p:pic>
        <p:nvPicPr>
          <p:cNvPr id="163" name="Picture 6" descr=""/>
          <p:cNvPicPr/>
          <p:nvPr/>
        </p:nvPicPr>
        <p:blipFill>
          <a:blip r:embed="rId2"/>
          <a:stretch/>
        </p:blipFill>
        <p:spPr>
          <a:xfrm>
            <a:off x="6276600" y="983520"/>
            <a:ext cx="5475600" cy="2907000"/>
          </a:xfrm>
          <a:prstGeom prst="rect">
            <a:avLst/>
          </a:prstGeom>
          <a:ln w="0">
            <a:noFill/>
          </a:ln>
        </p:spPr>
      </p:pic>
      <p:sp>
        <p:nvSpPr>
          <p:cNvPr id="164" name="TextBox 8"/>
          <p:cNvSpPr/>
          <p:nvPr/>
        </p:nvSpPr>
        <p:spPr>
          <a:xfrm>
            <a:off x="6532560" y="4235400"/>
            <a:ext cx="6094080" cy="5245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IN" sz="1800" spc="-1" strike="noStrike">
                <a:solidFill>
                  <a:srgbClr val="000000"/>
                </a:solidFill>
                <a:latin typeface="Times New Roman"/>
                <a:ea typeface="Times New Roman"/>
              </a:rPr>
              <a:t>2D Drawing</a:t>
            </a:r>
            <a:r>
              <a:rPr b="0" lang="en-IN" sz="1800" spc="-1" strike="noStrike">
                <a:solidFill>
                  <a:srgbClr val="000000"/>
                </a:solidFill>
                <a:latin typeface="Times New Roman"/>
                <a:ea typeface="Times New Roman"/>
              </a:rPr>
              <a:t> </a:t>
            </a:r>
            <a:endParaRPr b="0" lang="en-IN" sz="1800" spc="-1" strike="noStrike">
              <a:latin typeface="Arial"/>
            </a:endParaRPr>
          </a:p>
          <a:p>
            <a:pPr algn="ctr">
              <a:lnSpc>
                <a:spcPct val="100000"/>
              </a:lnSpc>
              <a:buNone/>
            </a:pPr>
            <a:r>
              <a:rPr b="0" lang="en-IN" sz="1050" spc="-1" strike="noStrike">
                <a:solidFill>
                  <a:srgbClr val="000000"/>
                </a:solidFill>
                <a:latin typeface="Segoe UI"/>
                <a:ea typeface="Times New Roman"/>
              </a:rPr>
              <a:t> </a:t>
            </a:r>
            <a:endParaRPr b="0" lang="en-IN" sz="105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PlaceHolder 1"/>
          <p:cNvSpPr>
            <a:spLocks noGrp="1"/>
          </p:cNvSpPr>
          <p:nvPr>
            <p:ph type="title"/>
          </p:nvPr>
        </p:nvSpPr>
        <p:spPr>
          <a:xfrm>
            <a:off x="838080" y="365040"/>
            <a:ext cx="4205880" cy="1325160"/>
          </a:xfrm>
          <a:prstGeom prst="rect">
            <a:avLst/>
          </a:prstGeom>
          <a:noFill/>
          <a:ln w="0">
            <a:noFill/>
          </a:ln>
        </p:spPr>
        <p:txBody>
          <a:bodyPr anchor="ctr">
            <a:normAutofit/>
          </a:bodyPr>
          <a:p>
            <a:pPr>
              <a:lnSpc>
                <a:spcPct val="90000"/>
              </a:lnSpc>
              <a:buNone/>
            </a:pPr>
            <a:r>
              <a:rPr b="1" lang="en-IN" sz="2800" spc="-1" strike="noStrike">
                <a:solidFill>
                  <a:srgbClr val="000000"/>
                </a:solidFill>
                <a:latin typeface="Times New Roman"/>
                <a:ea typeface="Times New Roman"/>
              </a:rPr>
              <a:t>Analysis</a:t>
            </a:r>
            <a:r>
              <a:rPr b="0" lang="en-IN" sz="2800" spc="-1" strike="noStrike">
                <a:solidFill>
                  <a:srgbClr val="000000"/>
                </a:solidFill>
                <a:latin typeface="Times New Roman"/>
                <a:ea typeface="Times New Roman"/>
              </a:rPr>
              <a:t> Analysis Results</a:t>
            </a:r>
            <a:br/>
            <a:r>
              <a:rPr b="0" lang="en-IN" sz="2800" spc="-1" strike="noStrike">
                <a:solidFill>
                  <a:srgbClr val="000000"/>
                </a:solidFill>
                <a:latin typeface="Segoe UI"/>
                <a:ea typeface="Times New Roman"/>
              </a:rPr>
              <a:t> </a:t>
            </a:r>
            <a:br/>
            <a:endParaRPr b="0" lang="en-US" sz="2800" spc="-1" strike="noStrike">
              <a:solidFill>
                <a:srgbClr val="000000"/>
              </a:solidFill>
              <a:latin typeface="Calibri"/>
            </a:endParaRPr>
          </a:p>
        </p:txBody>
      </p:sp>
      <p:sp>
        <p:nvSpPr>
          <p:cNvPr id="166" name="PlaceHolder 2"/>
          <p:cNvSpPr>
            <a:spLocks noGrp="1"/>
          </p:cNvSpPr>
          <p:nvPr>
            <p:ph/>
          </p:nvPr>
        </p:nvSpPr>
        <p:spPr>
          <a:xfrm>
            <a:off x="8786520" y="4636800"/>
            <a:ext cx="1663560" cy="369000"/>
          </a:xfrm>
          <a:prstGeom prst="rect">
            <a:avLst/>
          </a:prstGeom>
          <a:noFill/>
          <a:ln w="0">
            <a:noFill/>
          </a:ln>
        </p:spPr>
        <p:txBody>
          <a:bodyPr anchor="t">
            <a:noAutofit/>
          </a:bodyPr>
          <a:p>
            <a:pPr>
              <a:lnSpc>
                <a:spcPct val="90000"/>
              </a:lnSpc>
              <a:spcBef>
                <a:spcPts val="1001"/>
              </a:spcBef>
              <a:buNone/>
              <a:tabLst>
                <a:tab algn="l" pos="0"/>
              </a:tabLst>
            </a:pPr>
            <a:r>
              <a:rPr b="1" lang="en-IN" sz="1800" spc="-1" strike="noStrike">
                <a:solidFill>
                  <a:srgbClr val="000000"/>
                </a:solidFill>
                <a:latin typeface="Times New Roman"/>
                <a:ea typeface="Times New Roman"/>
              </a:rPr>
              <a:t>Mesh</a:t>
            </a:r>
            <a:r>
              <a:rPr b="0" lang="en-IN" sz="1800" spc="-1" strike="noStrike">
                <a:solidFill>
                  <a:srgbClr val="000000"/>
                </a:solidFill>
                <a:latin typeface="Times New Roman"/>
                <a:ea typeface="Times New Roman"/>
              </a:rPr>
              <a:t> </a:t>
            </a:r>
            <a:endParaRPr b="0" lang="en-US" sz="1800" spc="-1" strike="noStrike">
              <a:solidFill>
                <a:srgbClr val="000000"/>
              </a:solidFill>
              <a:latin typeface="Calibri"/>
            </a:endParaRPr>
          </a:p>
          <a:p>
            <a:pPr>
              <a:lnSpc>
                <a:spcPct val="90000"/>
              </a:lnSpc>
              <a:spcBef>
                <a:spcPts val="1001"/>
              </a:spcBef>
              <a:buNone/>
              <a:tabLst>
                <a:tab algn="l" pos="0"/>
              </a:tabLst>
            </a:pPr>
            <a:endParaRPr b="0" lang="en-US" sz="1800" spc="-1" strike="noStrike">
              <a:solidFill>
                <a:srgbClr val="000000"/>
              </a:solidFill>
              <a:latin typeface="Calibri"/>
            </a:endParaRPr>
          </a:p>
          <a:p>
            <a:pPr>
              <a:lnSpc>
                <a:spcPct val="90000"/>
              </a:lnSpc>
              <a:spcBef>
                <a:spcPts val="1001"/>
              </a:spcBef>
              <a:buNone/>
              <a:tabLst>
                <a:tab algn="l" pos="0"/>
              </a:tabLst>
            </a:pPr>
            <a:endParaRPr b="0" lang="en-US" sz="1800" spc="-1" strike="noStrike">
              <a:solidFill>
                <a:srgbClr val="000000"/>
              </a:solidFill>
              <a:latin typeface="Calibri"/>
            </a:endParaRPr>
          </a:p>
        </p:txBody>
      </p:sp>
      <p:pic>
        <p:nvPicPr>
          <p:cNvPr id="167" name="Picture 3" descr=""/>
          <p:cNvPicPr/>
          <p:nvPr/>
        </p:nvPicPr>
        <p:blipFill>
          <a:blip r:embed="rId1"/>
          <a:stretch/>
        </p:blipFill>
        <p:spPr>
          <a:xfrm>
            <a:off x="416880" y="1571760"/>
            <a:ext cx="5540760" cy="2574720"/>
          </a:xfrm>
          <a:prstGeom prst="rect">
            <a:avLst/>
          </a:prstGeom>
          <a:ln w="0">
            <a:noFill/>
          </a:ln>
        </p:spPr>
      </p:pic>
      <p:pic>
        <p:nvPicPr>
          <p:cNvPr id="168" name="Picture 4" descr=""/>
          <p:cNvPicPr/>
          <p:nvPr/>
        </p:nvPicPr>
        <p:blipFill>
          <a:blip r:embed="rId2"/>
          <a:stretch/>
        </p:blipFill>
        <p:spPr>
          <a:xfrm>
            <a:off x="6379200" y="1690560"/>
            <a:ext cx="5675760" cy="2337120"/>
          </a:xfrm>
          <a:prstGeom prst="rect">
            <a:avLst/>
          </a:prstGeom>
          <a:ln w="0">
            <a:noFill/>
          </a:ln>
        </p:spPr>
      </p:pic>
      <p:sp>
        <p:nvSpPr>
          <p:cNvPr id="169" name="TextBox 6"/>
          <p:cNvSpPr/>
          <p:nvPr/>
        </p:nvSpPr>
        <p:spPr>
          <a:xfrm>
            <a:off x="284760" y="4556520"/>
            <a:ext cx="6094080" cy="364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IN" sz="1800" spc="-1" strike="noStrike">
                <a:solidFill>
                  <a:srgbClr val="000000"/>
                </a:solidFill>
                <a:latin typeface="Times New Roman"/>
                <a:ea typeface="Times New Roman"/>
              </a:rPr>
              <a:t>Material Property</a:t>
            </a:r>
            <a:r>
              <a:rPr b="0" lang="en-IN" sz="1800" spc="-1" strike="noStrike">
                <a:solidFill>
                  <a:srgbClr val="000000"/>
                </a:solidFill>
                <a:latin typeface="Times New Roman"/>
                <a:ea typeface="Times New Roman"/>
              </a:rPr>
              <a:t> </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0" name="Content Placeholder 3" descr=""/>
          <p:cNvPicPr/>
          <p:nvPr/>
        </p:nvPicPr>
        <p:blipFill>
          <a:blip r:embed="rId1"/>
          <a:stretch/>
        </p:blipFill>
        <p:spPr>
          <a:xfrm>
            <a:off x="335880" y="481320"/>
            <a:ext cx="5479920" cy="2131920"/>
          </a:xfrm>
          <a:prstGeom prst="rect">
            <a:avLst/>
          </a:prstGeom>
          <a:ln w="0">
            <a:noFill/>
          </a:ln>
        </p:spPr>
      </p:pic>
      <p:pic>
        <p:nvPicPr>
          <p:cNvPr id="171" name="Picture 4" descr=""/>
          <p:cNvPicPr/>
          <p:nvPr/>
        </p:nvPicPr>
        <p:blipFill>
          <a:blip r:embed="rId2"/>
          <a:stretch/>
        </p:blipFill>
        <p:spPr>
          <a:xfrm>
            <a:off x="6207840" y="533880"/>
            <a:ext cx="5648040" cy="2193120"/>
          </a:xfrm>
          <a:prstGeom prst="rect">
            <a:avLst/>
          </a:prstGeom>
          <a:ln w="0">
            <a:noFill/>
          </a:ln>
        </p:spPr>
      </p:pic>
      <p:sp>
        <p:nvSpPr>
          <p:cNvPr id="172" name="TextBox 6"/>
          <p:cNvSpPr/>
          <p:nvPr/>
        </p:nvSpPr>
        <p:spPr>
          <a:xfrm>
            <a:off x="0" y="2856600"/>
            <a:ext cx="6094080" cy="364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IN" sz="1800" spc="-1" strike="noStrike">
                <a:solidFill>
                  <a:srgbClr val="000000"/>
                </a:solidFill>
                <a:latin typeface="Times New Roman"/>
                <a:ea typeface="Times New Roman"/>
              </a:rPr>
              <a:t>Temperature</a:t>
            </a:r>
            <a:r>
              <a:rPr b="0" lang="en-IN" sz="1800" spc="-1" strike="noStrike">
                <a:solidFill>
                  <a:srgbClr val="000000"/>
                </a:solidFill>
                <a:latin typeface="Times New Roman"/>
                <a:ea typeface="Times New Roman"/>
              </a:rPr>
              <a:t> </a:t>
            </a:r>
            <a:endParaRPr b="0" lang="en-IN" sz="1800" spc="-1" strike="noStrike">
              <a:latin typeface="Arial"/>
            </a:endParaRPr>
          </a:p>
        </p:txBody>
      </p:sp>
      <p:sp>
        <p:nvSpPr>
          <p:cNvPr id="173" name="TextBox 8"/>
          <p:cNvSpPr/>
          <p:nvPr/>
        </p:nvSpPr>
        <p:spPr>
          <a:xfrm>
            <a:off x="6097680" y="2911680"/>
            <a:ext cx="6094080" cy="364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IN" sz="1800" spc="-1" strike="noStrike">
                <a:solidFill>
                  <a:srgbClr val="000000"/>
                </a:solidFill>
                <a:latin typeface="Times New Roman"/>
                <a:ea typeface="Times New Roman"/>
              </a:rPr>
              <a:t>Convection 1</a:t>
            </a:r>
            <a:r>
              <a:rPr b="0" lang="en-IN" sz="1800" spc="-1" strike="noStrike">
                <a:solidFill>
                  <a:srgbClr val="000000"/>
                </a:solidFill>
                <a:latin typeface="Times New Roman"/>
                <a:ea typeface="Times New Roman"/>
              </a:rPr>
              <a:t> </a:t>
            </a:r>
            <a:endParaRPr b="0" lang="en-IN" sz="1800" spc="-1" strike="noStrike">
              <a:latin typeface="Arial"/>
            </a:endParaRPr>
          </a:p>
        </p:txBody>
      </p:sp>
      <p:pic>
        <p:nvPicPr>
          <p:cNvPr id="174" name="Picture 9" descr=""/>
          <p:cNvPicPr/>
          <p:nvPr/>
        </p:nvPicPr>
        <p:blipFill>
          <a:blip r:embed="rId3"/>
          <a:stretch/>
        </p:blipFill>
        <p:spPr>
          <a:xfrm>
            <a:off x="3759120" y="3632040"/>
            <a:ext cx="4897080" cy="1887480"/>
          </a:xfrm>
          <a:prstGeom prst="rect">
            <a:avLst/>
          </a:prstGeom>
          <a:ln w="0">
            <a:noFill/>
          </a:ln>
        </p:spPr>
      </p:pic>
      <p:sp>
        <p:nvSpPr>
          <p:cNvPr id="175" name="TextBox 11"/>
          <p:cNvSpPr/>
          <p:nvPr/>
        </p:nvSpPr>
        <p:spPr>
          <a:xfrm>
            <a:off x="3439080" y="5846040"/>
            <a:ext cx="6094080" cy="5245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IN" sz="1800" spc="-1" strike="noStrike">
                <a:solidFill>
                  <a:srgbClr val="000000"/>
                </a:solidFill>
                <a:latin typeface="Times New Roman"/>
                <a:ea typeface="Times New Roman"/>
              </a:rPr>
              <a:t>Convection 2</a:t>
            </a:r>
            <a:r>
              <a:rPr b="0" lang="en-IN" sz="1800" spc="-1" strike="noStrike">
                <a:solidFill>
                  <a:srgbClr val="000000"/>
                </a:solidFill>
                <a:latin typeface="Times New Roman"/>
                <a:ea typeface="Times New Roman"/>
              </a:rPr>
              <a:t> </a:t>
            </a:r>
            <a:endParaRPr b="0" lang="en-IN" sz="1800" spc="-1" strike="noStrike">
              <a:latin typeface="Arial"/>
            </a:endParaRPr>
          </a:p>
          <a:p>
            <a:pPr algn="ctr">
              <a:lnSpc>
                <a:spcPct val="100000"/>
              </a:lnSpc>
              <a:buNone/>
            </a:pPr>
            <a:r>
              <a:rPr b="0" lang="en-IN" sz="1050" spc="-1" strike="noStrike">
                <a:solidFill>
                  <a:srgbClr val="000000"/>
                </a:solidFill>
                <a:latin typeface="Segoe UI"/>
                <a:ea typeface="Times New Roman"/>
              </a:rPr>
              <a:t> </a:t>
            </a:r>
            <a:endParaRPr b="0" lang="en-IN" sz="105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PlaceHolder 1"/>
          <p:cNvSpPr>
            <a:spLocks noGrp="1"/>
          </p:cNvSpPr>
          <p:nvPr>
            <p:ph type="title"/>
          </p:nvPr>
        </p:nvSpPr>
        <p:spPr>
          <a:xfrm>
            <a:off x="308160" y="274680"/>
            <a:ext cx="1824120" cy="1325160"/>
          </a:xfrm>
          <a:prstGeom prst="rect">
            <a:avLst/>
          </a:prstGeom>
          <a:noFill/>
          <a:ln w="0">
            <a:noFill/>
          </a:ln>
        </p:spPr>
        <p:txBody>
          <a:bodyPr anchor="ctr">
            <a:normAutofit/>
          </a:bodyPr>
          <a:p>
            <a:pPr>
              <a:lnSpc>
                <a:spcPct val="90000"/>
              </a:lnSpc>
              <a:buNone/>
            </a:pPr>
            <a:r>
              <a:rPr b="1" lang="en-IN" sz="2800" spc="-1" strike="noStrike">
                <a:solidFill>
                  <a:srgbClr val="000000"/>
                </a:solidFill>
                <a:latin typeface="Times New Roman"/>
                <a:ea typeface="Times New Roman"/>
              </a:rPr>
              <a:t>Results</a:t>
            </a:r>
            <a:r>
              <a:rPr b="0" lang="en-IN" sz="2800" spc="-1" strike="noStrike">
                <a:solidFill>
                  <a:srgbClr val="000000"/>
                </a:solidFill>
                <a:latin typeface="Times New Roman"/>
                <a:ea typeface="Times New Roman"/>
              </a:rPr>
              <a:t> </a:t>
            </a:r>
            <a:br/>
            <a:endParaRPr b="0" lang="en-US" sz="2800" spc="-1" strike="noStrike">
              <a:solidFill>
                <a:srgbClr val="000000"/>
              </a:solidFill>
              <a:latin typeface="Calibri"/>
            </a:endParaRPr>
          </a:p>
        </p:txBody>
      </p:sp>
      <p:sp>
        <p:nvSpPr>
          <p:cNvPr id="177" name="PlaceHolder 2"/>
          <p:cNvSpPr>
            <a:spLocks noGrp="1"/>
          </p:cNvSpPr>
          <p:nvPr>
            <p:ph/>
          </p:nvPr>
        </p:nvSpPr>
        <p:spPr>
          <a:xfrm>
            <a:off x="2093400" y="3226320"/>
            <a:ext cx="2788920" cy="404640"/>
          </a:xfrm>
          <a:prstGeom prst="rect">
            <a:avLst/>
          </a:prstGeom>
          <a:noFill/>
          <a:ln w="0">
            <a:noFill/>
          </a:ln>
        </p:spPr>
        <p:txBody>
          <a:bodyPr anchor="t">
            <a:noAutofit/>
          </a:bodyPr>
          <a:p>
            <a:pPr>
              <a:lnSpc>
                <a:spcPct val="90000"/>
              </a:lnSpc>
              <a:spcBef>
                <a:spcPts val="1001"/>
              </a:spcBef>
              <a:buNone/>
              <a:tabLst>
                <a:tab algn="l" pos="0"/>
              </a:tabLst>
            </a:pPr>
            <a:r>
              <a:rPr b="1" lang="en-IN" sz="1800" spc="-1" strike="noStrike">
                <a:solidFill>
                  <a:srgbClr val="000000"/>
                </a:solidFill>
                <a:latin typeface="Calibri"/>
                <a:ea typeface="Calibri"/>
              </a:rPr>
              <a:t>Temperature</a:t>
            </a:r>
            <a:r>
              <a:rPr b="0" lang="en-IN" sz="1800" spc="-1" strike="noStrike">
                <a:solidFill>
                  <a:srgbClr val="000000"/>
                </a:solidFill>
                <a:latin typeface="Calibri"/>
                <a:ea typeface="Calibri"/>
              </a:rPr>
              <a:t> </a:t>
            </a:r>
            <a:endParaRPr b="0" lang="en-US" sz="1800" spc="-1" strike="noStrike">
              <a:solidFill>
                <a:srgbClr val="000000"/>
              </a:solidFill>
              <a:latin typeface="Calibri"/>
            </a:endParaRPr>
          </a:p>
        </p:txBody>
      </p:sp>
      <p:pic>
        <p:nvPicPr>
          <p:cNvPr id="178" name="Picture 3" descr=""/>
          <p:cNvPicPr/>
          <p:nvPr/>
        </p:nvPicPr>
        <p:blipFill>
          <a:blip r:embed="rId1"/>
          <a:stretch/>
        </p:blipFill>
        <p:spPr>
          <a:xfrm>
            <a:off x="1220400" y="1511640"/>
            <a:ext cx="4416840" cy="1714680"/>
          </a:xfrm>
          <a:prstGeom prst="rect">
            <a:avLst/>
          </a:prstGeom>
          <a:ln w="0">
            <a:noFill/>
          </a:ln>
        </p:spPr>
      </p:pic>
      <p:pic>
        <p:nvPicPr>
          <p:cNvPr id="179" name="Picture 4" descr=""/>
          <p:cNvPicPr/>
          <p:nvPr/>
        </p:nvPicPr>
        <p:blipFill>
          <a:blip r:embed="rId2"/>
          <a:stretch/>
        </p:blipFill>
        <p:spPr>
          <a:xfrm>
            <a:off x="6449760" y="1495800"/>
            <a:ext cx="5049360" cy="1953360"/>
          </a:xfrm>
          <a:prstGeom prst="rect">
            <a:avLst/>
          </a:prstGeom>
          <a:ln w="0">
            <a:noFill/>
          </a:ln>
        </p:spPr>
      </p:pic>
      <p:sp>
        <p:nvSpPr>
          <p:cNvPr id="180" name="TextBox 6"/>
          <p:cNvSpPr/>
          <p:nvPr/>
        </p:nvSpPr>
        <p:spPr>
          <a:xfrm>
            <a:off x="7719480" y="3483360"/>
            <a:ext cx="20368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IN" sz="1800" spc="-1" strike="noStrike">
                <a:solidFill>
                  <a:srgbClr val="000000"/>
                </a:solidFill>
                <a:latin typeface="Calibri"/>
                <a:ea typeface="Calibri"/>
              </a:rPr>
              <a:t>Total Heat flux</a:t>
            </a:r>
            <a:r>
              <a:rPr b="0" lang="en-IN" sz="1800" spc="-1" strike="noStrike">
                <a:solidFill>
                  <a:srgbClr val="000000"/>
                </a:solidFill>
                <a:latin typeface="Calibri"/>
                <a:ea typeface="Calibri"/>
              </a:rPr>
              <a:t> </a:t>
            </a:r>
            <a:endParaRPr b="0" lang="en-IN" sz="1800" spc="-1" strike="noStrike">
              <a:latin typeface="Arial"/>
            </a:endParaRPr>
          </a:p>
        </p:txBody>
      </p:sp>
      <p:pic>
        <p:nvPicPr>
          <p:cNvPr id="181" name="Picture 7" descr=""/>
          <p:cNvPicPr/>
          <p:nvPr/>
        </p:nvPicPr>
        <p:blipFill>
          <a:blip r:embed="rId3"/>
          <a:stretch/>
        </p:blipFill>
        <p:spPr>
          <a:xfrm>
            <a:off x="3051360" y="3852720"/>
            <a:ext cx="5922720" cy="2270160"/>
          </a:xfrm>
          <a:prstGeom prst="rect">
            <a:avLst/>
          </a:prstGeom>
          <a:ln w="0">
            <a:noFill/>
          </a:ln>
        </p:spPr>
      </p:pic>
      <p:sp>
        <p:nvSpPr>
          <p:cNvPr id="182" name="TextBox 9"/>
          <p:cNvSpPr/>
          <p:nvPr/>
        </p:nvSpPr>
        <p:spPr>
          <a:xfrm>
            <a:off x="3298320" y="6123240"/>
            <a:ext cx="6094080" cy="364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IN" sz="1800" spc="-1" strike="noStrike">
                <a:solidFill>
                  <a:srgbClr val="000000"/>
                </a:solidFill>
                <a:latin typeface="Times New Roman"/>
                <a:ea typeface="Times New Roman"/>
              </a:rPr>
              <a:t>Directional heat flux</a:t>
            </a:r>
            <a:r>
              <a:rPr b="0" lang="en-IN" sz="1800" spc="-1" strike="noStrike">
                <a:solidFill>
                  <a:srgbClr val="000000"/>
                </a:solidFill>
                <a:latin typeface="Times New Roman"/>
                <a:ea typeface="Times New Roman"/>
              </a:rPr>
              <a:t> </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PlaceHolder 1"/>
          <p:cNvSpPr>
            <a:spLocks noGrp="1"/>
          </p:cNvSpPr>
          <p:nvPr>
            <p:ph type="title"/>
          </p:nvPr>
        </p:nvSpPr>
        <p:spPr>
          <a:xfrm>
            <a:off x="838080" y="365040"/>
            <a:ext cx="3952080" cy="1325160"/>
          </a:xfrm>
          <a:prstGeom prst="rect">
            <a:avLst/>
          </a:prstGeom>
          <a:noFill/>
          <a:ln w="0">
            <a:noFill/>
          </a:ln>
        </p:spPr>
        <p:txBody>
          <a:bodyPr anchor="ctr">
            <a:normAutofit/>
          </a:bodyPr>
          <a:p>
            <a:pPr>
              <a:lnSpc>
                <a:spcPct val="90000"/>
              </a:lnSpc>
              <a:buNone/>
            </a:pPr>
            <a:r>
              <a:rPr b="1" lang="en-IN" sz="2800" spc="-1" strike="noStrike">
                <a:solidFill>
                  <a:srgbClr val="000000"/>
                </a:solidFill>
                <a:latin typeface="Times New Roman"/>
                <a:ea typeface="Times New Roman"/>
              </a:rPr>
              <a:t>Alumina Coated Results</a:t>
            </a:r>
            <a:br/>
            <a:r>
              <a:rPr b="0" lang="en-IN" sz="2800" spc="-1" strike="noStrike">
                <a:solidFill>
                  <a:srgbClr val="000000"/>
                </a:solidFill>
                <a:latin typeface="Times New Roman"/>
                <a:ea typeface="Times New Roman"/>
              </a:rPr>
              <a:t> </a:t>
            </a:r>
            <a:br/>
            <a:endParaRPr b="0" lang="en-US" sz="2800" spc="-1" strike="noStrike">
              <a:solidFill>
                <a:srgbClr val="000000"/>
              </a:solidFill>
              <a:latin typeface="Calibri"/>
            </a:endParaRPr>
          </a:p>
        </p:txBody>
      </p:sp>
      <p:pic>
        <p:nvPicPr>
          <p:cNvPr id="184" name="Content Placeholder 3" descr=""/>
          <p:cNvPicPr/>
          <p:nvPr/>
        </p:nvPicPr>
        <p:blipFill>
          <a:blip r:embed="rId1"/>
          <a:stretch/>
        </p:blipFill>
        <p:spPr>
          <a:xfrm>
            <a:off x="480240" y="1597680"/>
            <a:ext cx="5166720" cy="2426040"/>
          </a:xfrm>
          <a:prstGeom prst="rect">
            <a:avLst/>
          </a:prstGeom>
          <a:ln w="0">
            <a:noFill/>
          </a:ln>
        </p:spPr>
      </p:pic>
      <p:sp>
        <p:nvSpPr>
          <p:cNvPr id="185" name="TextBox 5"/>
          <p:cNvSpPr/>
          <p:nvPr/>
        </p:nvSpPr>
        <p:spPr>
          <a:xfrm>
            <a:off x="0" y="4410720"/>
            <a:ext cx="6094080" cy="5245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IN" sz="1800" spc="-1" strike="noStrike">
                <a:solidFill>
                  <a:srgbClr val="000000"/>
                </a:solidFill>
                <a:latin typeface="Times New Roman"/>
                <a:ea typeface="Times New Roman"/>
              </a:rPr>
              <a:t>Material Property</a:t>
            </a:r>
            <a:r>
              <a:rPr b="0" lang="en-IN" sz="1800" spc="-1" strike="noStrike">
                <a:solidFill>
                  <a:srgbClr val="000000"/>
                </a:solidFill>
                <a:latin typeface="Times New Roman"/>
                <a:ea typeface="Times New Roman"/>
              </a:rPr>
              <a:t> </a:t>
            </a:r>
            <a:endParaRPr b="0" lang="en-IN" sz="1800" spc="-1" strike="noStrike">
              <a:latin typeface="Arial"/>
            </a:endParaRPr>
          </a:p>
          <a:p>
            <a:pPr algn="ctr">
              <a:lnSpc>
                <a:spcPct val="100000"/>
              </a:lnSpc>
              <a:buNone/>
            </a:pPr>
            <a:r>
              <a:rPr b="0" lang="en-IN" sz="1050" spc="-1" strike="noStrike">
                <a:solidFill>
                  <a:srgbClr val="000000"/>
                </a:solidFill>
                <a:latin typeface="Segoe UI"/>
                <a:ea typeface="Times New Roman"/>
              </a:rPr>
              <a:t> </a:t>
            </a:r>
            <a:endParaRPr b="0" lang="en-IN" sz="1050" spc="-1" strike="noStrike">
              <a:latin typeface="Arial"/>
            </a:endParaRPr>
          </a:p>
        </p:txBody>
      </p:sp>
      <p:pic>
        <p:nvPicPr>
          <p:cNvPr id="186" name="Picture 6" descr=""/>
          <p:cNvPicPr/>
          <p:nvPr/>
        </p:nvPicPr>
        <p:blipFill>
          <a:blip r:embed="rId2"/>
          <a:stretch/>
        </p:blipFill>
        <p:spPr>
          <a:xfrm>
            <a:off x="5835600" y="1679040"/>
            <a:ext cx="5990040" cy="2344680"/>
          </a:xfrm>
          <a:prstGeom prst="rect">
            <a:avLst/>
          </a:prstGeom>
          <a:ln w="0">
            <a:noFill/>
          </a:ln>
        </p:spPr>
      </p:pic>
      <p:sp>
        <p:nvSpPr>
          <p:cNvPr id="187" name="TextBox 8"/>
          <p:cNvSpPr/>
          <p:nvPr/>
        </p:nvSpPr>
        <p:spPr>
          <a:xfrm>
            <a:off x="5967000" y="4410720"/>
            <a:ext cx="6224760" cy="5245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IN" sz="1800" spc="-1" strike="noStrike">
                <a:solidFill>
                  <a:srgbClr val="000000"/>
                </a:solidFill>
                <a:latin typeface="Times New Roman"/>
                <a:ea typeface="Times New Roman"/>
              </a:rPr>
              <a:t>Temperature</a:t>
            </a:r>
            <a:r>
              <a:rPr b="0" lang="en-IN" sz="1800" spc="-1" strike="noStrike">
                <a:solidFill>
                  <a:srgbClr val="000000"/>
                </a:solidFill>
                <a:latin typeface="Times New Roman"/>
                <a:ea typeface="Times New Roman"/>
              </a:rPr>
              <a:t> </a:t>
            </a:r>
            <a:endParaRPr b="0" lang="en-IN" sz="1800" spc="-1" strike="noStrike">
              <a:latin typeface="Arial"/>
            </a:endParaRPr>
          </a:p>
          <a:p>
            <a:pPr algn="ctr">
              <a:lnSpc>
                <a:spcPct val="100000"/>
              </a:lnSpc>
              <a:buNone/>
            </a:pPr>
            <a:r>
              <a:rPr b="0" lang="en-IN" sz="1050" spc="-1" strike="noStrike">
                <a:solidFill>
                  <a:srgbClr val="000000"/>
                </a:solidFill>
                <a:latin typeface="Segoe UI"/>
                <a:ea typeface="Times New Roman"/>
              </a:rPr>
              <a:t> </a:t>
            </a:r>
            <a:endParaRPr b="0" lang="en-IN" sz="105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8" name="Content Placeholder 3" descr=""/>
          <p:cNvPicPr/>
          <p:nvPr/>
        </p:nvPicPr>
        <p:blipFill>
          <a:blip r:embed="rId1"/>
          <a:stretch/>
        </p:blipFill>
        <p:spPr>
          <a:xfrm>
            <a:off x="339120" y="1415520"/>
            <a:ext cx="5680080" cy="2197440"/>
          </a:xfrm>
          <a:prstGeom prst="rect">
            <a:avLst/>
          </a:prstGeom>
          <a:ln w="0">
            <a:noFill/>
          </a:ln>
        </p:spPr>
      </p:pic>
      <p:sp>
        <p:nvSpPr>
          <p:cNvPr id="189" name="TextBox 5"/>
          <p:cNvSpPr/>
          <p:nvPr/>
        </p:nvSpPr>
        <p:spPr>
          <a:xfrm>
            <a:off x="132120" y="3927600"/>
            <a:ext cx="6094080" cy="5245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IN" sz="1800" spc="-1" strike="noStrike">
                <a:solidFill>
                  <a:srgbClr val="000000"/>
                </a:solidFill>
                <a:latin typeface="Times New Roman"/>
                <a:ea typeface="Times New Roman"/>
              </a:rPr>
              <a:t>Total Heat flux</a:t>
            </a:r>
            <a:r>
              <a:rPr b="0" lang="en-IN" sz="1800" spc="-1" strike="noStrike">
                <a:solidFill>
                  <a:srgbClr val="000000"/>
                </a:solidFill>
                <a:latin typeface="Times New Roman"/>
                <a:ea typeface="Times New Roman"/>
              </a:rPr>
              <a:t> </a:t>
            </a:r>
            <a:endParaRPr b="0" lang="en-IN" sz="1800" spc="-1" strike="noStrike">
              <a:latin typeface="Arial"/>
            </a:endParaRPr>
          </a:p>
          <a:p>
            <a:pPr algn="ctr">
              <a:lnSpc>
                <a:spcPct val="100000"/>
              </a:lnSpc>
              <a:buNone/>
            </a:pPr>
            <a:r>
              <a:rPr b="0" lang="en-IN" sz="1050" spc="-1" strike="noStrike">
                <a:solidFill>
                  <a:srgbClr val="000000"/>
                </a:solidFill>
                <a:latin typeface="Segoe UI"/>
                <a:ea typeface="Times New Roman"/>
              </a:rPr>
              <a:t> </a:t>
            </a:r>
            <a:endParaRPr b="0" lang="en-IN" sz="1050" spc="-1" strike="noStrike">
              <a:latin typeface="Arial"/>
            </a:endParaRPr>
          </a:p>
        </p:txBody>
      </p:sp>
      <p:pic>
        <p:nvPicPr>
          <p:cNvPr id="190" name="Picture 6" descr=""/>
          <p:cNvPicPr/>
          <p:nvPr/>
        </p:nvPicPr>
        <p:blipFill>
          <a:blip r:embed="rId2"/>
          <a:stretch/>
        </p:blipFill>
        <p:spPr>
          <a:xfrm>
            <a:off x="6314760" y="1415520"/>
            <a:ext cx="5659560" cy="2197440"/>
          </a:xfrm>
          <a:prstGeom prst="rect">
            <a:avLst/>
          </a:prstGeom>
          <a:ln w="0">
            <a:noFill/>
          </a:ln>
        </p:spPr>
      </p:pic>
      <p:sp>
        <p:nvSpPr>
          <p:cNvPr id="191" name="TextBox 8"/>
          <p:cNvSpPr/>
          <p:nvPr/>
        </p:nvSpPr>
        <p:spPr>
          <a:xfrm>
            <a:off x="6226560" y="3927600"/>
            <a:ext cx="6094080" cy="5245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IN" sz="1800" spc="-1" strike="noStrike">
                <a:solidFill>
                  <a:srgbClr val="000000"/>
                </a:solidFill>
                <a:latin typeface="Times New Roman"/>
                <a:ea typeface="Times New Roman"/>
              </a:rPr>
              <a:t>Directional Heat flux</a:t>
            </a:r>
            <a:r>
              <a:rPr b="0" lang="en-IN" sz="1800" spc="-1" strike="noStrike">
                <a:solidFill>
                  <a:srgbClr val="000000"/>
                </a:solidFill>
                <a:latin typeface="Times New Roman"/>
                <a:ea typeface="Times New Roman"/>
              </a:rPr>
              <a:t> </a:t>
            </a:r>
            <a:endParaRPr b="0" lang="en-IN" sz="1800" spc="-1" strike="noStrike">
              <a:latin typeface="Arial"/>
            </a:endParaRPr>
          </a:p>
          <a:p>
            <a:pPr algn="ctr">
              <a:lnSpc>
                <a:spcPct val="100000"/>
              </a:lnSpc>
              <a:buNone/>
            </a:pPr>
            <a:r>
              <a:rPr b="0" lang="en-IN" sz="1050" spc="-1" strike="noStrike">
                <a:solidFill>
                  <a:srgbClr val="000000"/>
                </a:solidFill>
                <a:latin typeface="Segoe UI"/>
                <a:ea typeface="Times New Roman"/>
              </a:rPr>
              <a:t> </a:t>
            </a:r>
            <a:endParaRPr b="0" lang="en-IN" sz="105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PlaceHolder 1"/>
          <p:cNvSpPr>
            <a:spLocks noGrp="1"/>
          </p:cNvSpPr>
          <p:nvPr>
            <p:ph type="title"/>
          </p:nvPr>
        </p:nvSpPr>
        <p:spPr>
          <a:xfrm>
            <a:off x="215280" y="-187560"/>
            <a:ext cx="10515240" cy="1325160"/>
          </a:xfrm>
          <a:prstGeom prst="rect">
            <a:avLst/>
          </a:prstGeom>
          <a:noFill/>
          <a:ln w="0">
            <a:noFill/>
          </a:ln>
        </p:spPr>
        <p:txBody>
          <a:bodyPr anchor="ctr">
            <a:normAutofit/>
          </a:bodyPr>
          <a:p>
            <a:pPr>
              <a:lnSpc>
                <a:spcPct val="90000"/>
              </a:lnSpc>
              <a:buNone/>
            </a:pPr>
            <a:r>
              <a:rPr b="1" lang="en-IN" sz="2800" spc="-1" strike="noStrike">
                <a:solidFill>
                  <a:srgbClr val="000000"/>
                </a:solidFill>
                <a:latin typeface="Times New Roman"/>
                <a:ea typeface="Calibri"/>
              </a:rPr>
              <a:t>Titania Coated Results</a:t>
            </a:r>
            <a:endParaRPr b="0" lang="en-US" sz="2800" spc="-1" strike="noStrike">
              <a:solidFill>
                <a:srgbClr val="000000"/>
              </a:solidFill>
              <a:latin typeface="Calibri"/>
            </a:endParaRPr>
          </a:p>
        </p:txBody>
      </p:sp>
      <p:pic>
        <p:nvPicPr>
          <p:cNvPr id="193" name="Content Placeholder 3" descr=""/>
          <p:cNvPicPr/>
          <p:nvPr/>
        </p:nvPicPr>
        <p:blipFill>
          <a:blip r:embed="rId1"/>
          <a:stretch/>
        </p:blipFill>
        <p:spPr>
          <a:xfrm>
            <a:off x="316440" y="940680"/>
            <a:ext cx="5432400" cy="2516040"/>
          </a:xfrm>
          <a:prstGeom prst="rect">
            <a:avLst/>
          </a:prstGeom>
          <a:ln w="0">
            <a:noFill/>
          </a:ln>
        </p:spPr>
      </p:pic>
      <p:pic>
        <p:nvPicPr>
          <p:cNvPr id="194" name="Picture 4" descr=""/>
          <p:cNvPicPr/>
          <p:nvPr/>
        </p:nvPicPr>
        <p:blipFill>
          <a:blip r:embed="rId2"/>
          <a:stretch/>
        </p:blipFill>
        <p:spPr>
          <a:xfrm>
            <a:off x="6368040" y="1035720"/>
            <a:ext cx="5699880" cy="2226240"/>
          </a:xfrm>
          <a:prstGeom prst="rect">
            <a:avLst/>
          </a:prstGeom>
          <a:ln w="0">
            <a:noFill/>
          </a:ln>
        </p:spPr>
      </p:pic>
      <p:sp>
        <p:nvSpPr>
          <p:cNvPr id="195" name="TextBox 6"/>
          <p:cNvSpPr/>
          <p:nvPr/>
        </p:nvSpPr>
        <p:spPr>
          <a:xfrm>
            <a:off x="1089720" y="3546360"/>
            <a:ext cx="60940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IN" sz="1800" spc="-1" strike="noStrike">
                <a:solidFill>
                  <a:srgbClr val="000000"/>
                </a:solidFill>
                <a:latin typeface="Calibri"/>
                <a:ea typeface="Calibri"/>
              </a:rPr>
              <a:t>Material Property</a:t>
            </a:r>
            <a:r>
              <a:rPr b="0" lang="en-IN" sz="1800" spc="-1" strike="noStrike">
                <a:solidFill>
                  <a:srgbClr val="000000"/>
                </a:solidFill>
                <a:latin typeface="Calibri"/>
                <a:ea typeface="Calibri"/>
              </a:rPr>
              <a:t> </a:t>
            </a:r>
            <a:endParaRPr b="0" lang="en-IN" sz="1800" spc="-1" strike="noStrike">
              <a:latin typeface="Arial"/>
            </a:endParaRPr>
          </a:p>
        </p:txBody>
      </p:sp>
      <p:sp>
        <p:nvSpPr>
          <p:cNvPr id="196" name="TextBox 8"/>
          <p:cNvSpPr/>
          <p:nvPr/>
        </p:nvSpPr>
        <p:spPr>
          <a:xfrm>
            <a:off x="6171120" y="3435120"/>
            <a:ext cx="6094080" cy="364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IN" sz="1800" spc="-1" strike="noStrike">
                <a:solidFill>
                  <a:srgbClr val="000000"/>
                </a:solidFill>
                <a:latin typeface="Times New Roman"/>
                <a:ea typeface="Times New Roman"/>
              </a:rPr>
              <a:t>Temperature</a:t>
            </a:r>
            <a:r>
              <a:rPr b="0" lang="en-IN" sz="1800" spc="-1" strike="noStrike">
                <a:solidFill>
                  <a:srgbClr val="000000"/>
                </a:solidFill>
                <a:latin typeface="Times New Roman"/>
                <a:ea typeface="Times New Roman"/>
              </a:rPr>
              <a:t> </a:t>
            </a:r>
            <a:endParaRPr b="0" lang="en-IN" sz="1800" spc="-1" strike="noStrike">
              <a:latin typeface="Arial"/>
            </a:endParaRPr>
          </a:p>
        </p:txBody>
      </p:sp>
      <p:pic>
        <p:nvPicPr>
          <p:cNvPr id="197" name="Picture 9" descr=""/>
          <p:cNvPicPr/>
          <p:nvPr/>
        </p:nvPicPr>
        <p:blipFill>
          <a:blip r:embed="rId3"/>
          <a:stretch/>
        </p:blipFill>
        <p:spPr>
          <a:xfrm>
            <a:off x="636120" y="4118400"/>
            <a:ext cx="4609440" cy="1798560"/>
          </a:xfrm>
          <a:prstGeom prst="rect">
            <a:avLst/>
          </a:prstGeom>
          <a:ln w="0">
            <a:noFill/>
          </a:ln>
        </p:spPr>
      </p:pic>
      <p:sp>
        <p:nvSpPr>
          <p:cNvPr id="198" name="TextBox 11"/>
          <p:cNvSpPr/>
          <p:nvPr/>
        </p:nvSpPr>
        <p:spPr>
          <a:xfrm>
            <a:off x="-258840" y="5917320"/>
            <a:ext cx="6094080" cy="6390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IN" sz="1800" spc="-1" strike="noStrike">
                <a:solidFill>
                  <a:srgbClr val="000000"/>
                </a:solidFill>
                <a:latin typeface="Times New Roman"/>
                <a:ea typeface="Times New Roman"/>
              </a:rPr>
              <a:t>Total Heat Flux</a:t>
            </a:r>
            <a:endParaRPr b="0" lang="en-IN" sz="1800" spc="-1" strike="noStrike">
              <a:latin typeface="Arial"/>
            </a:endParaRPr>
          </a:p>
          <a:p>
            <a:pPr algn="ctr">
              <a:lnSpc>
                <a:spcPct val="100000"/>
              </a:lnSpc>
              <a:buNone/>
            </a:pPr>
            <a:r>
              <a:rPr b="0" lang="en-IN" sz="1800" spc="-1" strike="noStrike">
                <a:solidFill>
                  <a:srgbClr val="000000"/>
                </a:solidFill>
                <a:latin typeface="Times New Roman"/>
                <a:ea typeface="Times New Roman"/>
              </a:rPr>
              <a:t> </a:t>
            </a:r>
            <a:endParaRPr b="0" lang="en-IN" sz="1800" spc="-1" strike="noStrike">
              <a:latin typeface="Arial"/>
            </a:endParaRPr>
          </a:p>
        </p:txBody>
      </p:sp>
      <p:pic>
        <p:nvPicPr>
          <p:cNvPr id="199" name="Picture 12" descr=""/>
          <p:cNvPicPr/>
          <p:nvPr/>
        </p:nvPicPr>
        <p:blipFill>
          <a:blip r:embed="rId4"/>
          <a:stretch/>
        </p:blipFill>
        <p:spPr>
          <a:xfrm>
            <a:off x="6620760" y="3970440"/>
            <a:ext cx="5039640" cy="1946520"/>
          </a:xfrm>
          <a:prstGeom prst="rect">
            <a:avLst/>
          </a:prstGeom>
          <a:ln w="0">
            <a:noFill/>
          </a:ln>
        </p:spPr>
      </p:pic>
      <p:sp>
        <p:nvSpPr>
          <p:cNvPr id="200" name="TextBox 14"/>
          <p:cNvSpPr/>
          <p:nvPr/>
        </p:nvSpPr>
        <p:spPr>
          <a:xfrm>
            <a:off x="6356520" y="6101280"/>
            <a:ext cx="6360120" cy="364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IN" sz="1800" spc="-1" strike="noStrike">
                <a:solidFill>
                  <a:srgbClr val="000000"/>
                </a:solidFill>
                <a:latin typeface="Times New Roman"/>
                <a:ea typeface="Times New Roman"/>
              </a:rPr>
              <a:t>20 Directional Heat flux</a:t>
            </a:r>
            <a:r>
              <a:rPr b="0" lang="en-IN" sz="1800" spc="-1" strike="noStrike">
                <a:solidFill>
                  <a:srgbClr val="000000"/>
                </a:solidFill>
                <a:latin typeface="Times New Roman"/>
                <a:ea typeface="Times New Roman"/>
              </a:rPr>
              <a:t> </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PlaceHolder 1"/>
          <p:cNvSpPr>
            <a:spLocks noGrp="1"/>
          </p:cNvSpPr>
          <p:nvPr>
            <p:ph type="title"/>
          </p:nvPr>
        </p:nvSpPr>
        <p:spPr>
          <a:xfrm>
            <a:off x="303120" y="162360"/>
            <a:ext cx="4115160" cy="1325160"/>
          </a:xfrm>
          <a:prstGeom prst="rect">
            <a:avLst/>
          </a:prstGeom>
          <a:noFill/>
          <a:ln w="0">
            <a:noFill/>
          </a:ln>
        </p:spPr>
        <p:txBody>
          <a:bodyPr anchor="ctr">
            <a:normAutofit/>
          </a:bodyPr>
          <a:p>
            <a:pPr>
              <a:lnSpc>
                <a:spcPct val="90000"/>
              </a:lnSpc>
              <a:buNone/>
            </a:pPr>
            <a:r>
              <a:rPr b="1" lang="en-IN" sz="2800" spc="-1" strike="noStrike">
                <a:solidFill>
                  <a:srgbClr val="000000"/>
                </a:solidFill>
                <a:latin typeface="Times New Roman"/>
                <a:ea typeface="Times New Roman"/>
              </a:rPr>
              <a:t>Zirconia Coated Results</a:t>
            </a:r>
            <a:br/>
            <a:endParaRPr b="0" lang="en-US" sz="2800" spc="-1" strike="noStrike">
              <a:solidFill>
                <a:srgbClr val="000000"/>
              </a:solidFill>
              <a:latin typeface="Calibri"/>
            </a:endParaRPr>
          </a:p>
        </p:txBody>
      </p:sp>
      <p:pic>
        <p:nvPicPr>
          <p:cNvPr id="202" name="Content Placeholder 3" descr=""/>
          <p:cNvPicPr/>
          <p:nvPr/>
        </p:nvPicPr>
        <p:blipFill>
          <a:blip r:embed="rId1"/>
          <a:stretch/>
        </p:blipFill>
        <p:spPr>
          <a:xfrm>
            <a:off x="550800" y="1048680"/>
            <a:ext cx="4964400" cy="2319840"/>
          </a:xfrm>
          <a:prstGeom prst="rect">
            <a:avLst/>
          </a:prstGeom>
          <a:ln w="0">
            <a:noFill/>
          </a:ln>
        </p:spPr>
      </p:pic>
      <p:sp>
        <p:nvSpPr>
          <p:cNvPr id="203" name="TextBox 5"/>
          <p:cNvSpPr/>
          <p:nvPr/>
        </p:nvSpPr>
        <p:spPr>
          <a:xfrm>
            <a:off x="1740600" y="3305520"/>
            <a:ext cx="60940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IN" sz="1800" spc="-1" strike="noStrike">
                <a:solidFill>
                  <a:srgbClr val="000000"/>
                </a:solidFill>
                <a:latin typeface="Calibri"/>
                <a:ea typeface="Calibri"/>
              </a:rPr>
              <a:t>Material Property</a:t>
            </a:r>
            <a:r>
              <a:rPr b="0" lang="en-IN" sz="1800" spc="-1" strike="noStrike">
                <a:solidFill>
                  <a:srgbClr val="000000"/>
                </a:solidFill>
                <a:latin typeface="Calibri"/>
                <a:ea typeface="Calibri"/>
              </a:rPr>
              <a:t> </a:t>
            </a:r>
            <a:endParaRPr b="0" lang="en-IN" sz="1800" spc="-1" strike="noStrike">
              <a:latin typeface="Arial"/>
            </a:endParaRPr>
          </a:p>
        </p:txBody>
      </p:sp>
      <p:pic>
        <p:nvPicPr>
          <p:cNvPr id="204" name="Picture 6" descr=""/>
          <p:cNvPicPr/>
          <p:nvPr/>
        </p:nvPicPr>
        <p:blipFill>
          <a:blip r:embed="rId2"/>
          <a:stretch/>
        </p:blipFill>
        <p:spPr>
          <a:xfrm>
            <a:off x="6261480" y="1211040"/>
            <a:ext cx="5092200" cy="1965600"/>
          </a:xfrm>
          <a:prstGeom prst="rect">
            <a:avLst/>
          </a:prstGeom>
          <a:ln w="0">
            <a:noFill/>
          </a:ln>
        </p:spPr>
      </p:pic>
      <p:sp>
        <p:nvSpPr>
          <p:cNvPr id="205" name="TextBox 8"/>
          <p:cNvSpPr/>
          <p:nvPr/>
        </p:nvSpPr>
        <p:spPr>
          <a:xfrm>
            <a:off x="5842440" y="3368880"/>
            <a:ext cx="6094080" cy="364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IN" sz="1800" spc="-1" strike="noStrike">
                <a:solidFill>
                  <a:srgbClr val="000000"/>
                </a:solidFill>
                <a:latin typeface="Times New Roman"/>
                <a:ea typeface="Times New Roman"/>
              </a:rPr>
              <a:t>Temperature</a:t>
            </a:r>
            <a:r>
              <a:rPr b="0" lang="en-IN" sz="1800" spc="-1" strike="noStrike">
                <a:solidFill>
                  <a:srgbClr val="000000"/>
                </a:solidFill>
                <a:latin typeface="Times New Roman"/>
                <a:ea typeface="Times New Roman"/>
              </a:rPr>
              <a:t> </a:t>
            </a:r>
            <a:endParaRPr b="0" lang="en-IN" sz="1800" spc="-1" strike="noStrike">
              <a:latin typeface="Arial"/>
            </a:endParaRPr>
          </a:p>
        </p:txBody>
      </p:sp>
      <p:pic>
        <p:nvPicPr>
          <p:cNvPr id="206" name="Picture 9" descr=""/>
          <p:cNvPicPr/>
          <p:nvPr/>
        </p:nvPicPr>
        <p:blipFill>
          <a:blip r:embed="rId3"/>
          <a:stretch/>
        </p:blipFill>
        <p:spPr>
          <a:xfrm>
            <a:off x="303120" y="3852000"/>
            <a:ext cx="5617800" cy="2181600"/>
          </a:xfrm>
          <a:prstGeom prst="rect">
            <a:avLst/>
          </a:prstGeom>
          <a:ln w="0">
            <a:noFill/>
          </a:ln>
        </p:spPr>
      </p:pic>
      <p:pic>
        <p:nvPicPr>
          <p:cNvPr id="207" name="Picture 10" descr=""/>
          <p:cNvPicPr/>
          <p:nvPr/>
        </p:nvPicPr>
        <p:blipFill>
          <a:blip r:embed="rId4"/>
          <a:stretch/>
        </p:blipFill>
        <p:spPr>
          <a:xfrm>
            <a:off x="6157440" y="3902040"/>
            <a:ext cx="5600520" cy="2181600"/>
          </a:xfrm>
          <a:prstGeom prst="rect">
            <a:avLst/>
          </a:prstGeom>
          <a:ln w="0">
            <a:noFill/>
          </a:ln>
        </p:spPr>
      </p:pic>
      <p:sp>
        <p:nvSpPr>
          <p:cNvPr id="208" name="TextBox 12"/>
          <p:cNvSpPr/>
          <p:nvPr/>
        </p:nvSpPr>
        <p:spPr>
          <a:xfrm>
            <a:off x="2018520" y="6211080"/>
            <a:ext cx="60940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IN" sz="1800" spc="-1" strike="noStrike">
                <a:solidFill>
                  <a:srgbClr val="000000"/>
                </a:solidFill>
                <a:latin typeface="Calibri"/>
                <a:ea typeface="Calibri"/>
              </a:rPr>
              <a:t>Total Heat flux</a:t>
            </a:r>
            <a:endParaRPr b="0" lang="en-IN" sz="1800" spc="-1" strike="noStrike">
              <a:latin typeface="Arial"/>
            </a:endParaRPr>
          </a:p>
        </p:txBody>
      </p:sp>
      <p:sp>
        <p:nvSpPr>
          <p:cNvPr id="209" name="TextBox 14"/>
          <p:cNvSpPr/>
          <p:nvPr/>
        </p:nvSpPr>
        <p:spPr>
          <a:xfrm>
            <a:off x="5842440" y="6211080"/>
            <a:ext cx="6094080" cy="364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IN" sz="1800" spc="-1" strike="noStrike">
                <a:solidFill>
                  <a:srgbClr val="000000"/>
                </a:solidFill>
                <a:latin typeface="Times New Roman"/>
                <a:ea typeface="Times New Roman"/>
              </a:rPr>
              <a:t>Directional Heat flux</a:t>
            </a:r>
            <a:r>
              <a:rPr b="0" lang="en-IN" sz="1800" spc="-1" strike="noStrike">
                <a:solidFill>
                  <a:srgbClr val="000000"/>
                </a:solidFill>
                <a:latin typeface="Times New Roman"/>
                <a:ea typeface="Times New Roman"/>
              </a:rPr>
              <a:t> </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PlaceHolder 1"/>
          <p:cNvSpPr>
            <a:spLocks noGrp="1"/>
          </p:cNvSpPr>
          <p:nvPr>
            <p:ph type="title"/>
          </p:nvPr>
        </p:nvSpPr>
        <p:spPr>
          <a:xfrm>
            <a:off x="315720" y="344880"/>
            <a:ext cx="3854160" cy="981000"/>
          </a:xfrm>
          <a:prstGeom prst="rect">
            <a:avLst/>
          </a:prstGeom>
          <a:noFill/>
          <a:ln w="0">
            <a:noFill/>
          </a:ln>
        </p:spPr>
        <p:txBody>
          <a:bodyPr anchor="ctr">
            <a:normAutofit/>
          </a:bodyPr>
          <a:p>
            <a:pPr>
              <a:lnSpc>
                <a:spcPct val="90000"/>
              </a:lnSpc>
              <a:buNone/>
            </a:pPr>
            <a:r>
              <a:rPr b="1" lang="en-IN" sz="2800" spc="-1" strike="noStrike">
                <a:solidFill>
                  <a:srgbClr val="000000"/>
                </a:solidFill>
                <a:latin typeface="Times New Roman"/>
                <a:ea typeface="Calibri"/>
              </a:rPr>
              <a:t>AIM &amp; OBJECTIVES</a:t>
            </a:r>
            <a:br/>
            <a:endParaRPr b="0" lang="en-US" sz="2800" spc="-1" strike="noStrike">
              <a:solidFill>
                <a:srgbClr val="000000"/>
              </a:solidFill>
              <a:latin typeface="Calibri"/>
            </a:endParaRPr>
          </a:p>
        </p:txBody>
      </p:sp>
      <p:sp>
        <p:nvSpPr>
          <p:cNvPr id="135" name="PlaceHolder 2"/>
          <p:cNvSpPr>
            <a:spLocks noGrp="1"/>
          </p:cNvSpPr>
          <p:nvPr>
            <p:ph/>
          </p:nvPr>
        </p:nvSpPr>
        <p:spPr>
          <a:xfrm>
            <a:off x="691920" y="1083600"/>
            <a:ext cx="10807560" cy="5519520"/>
          </a:xfrm>
          <a:prstGeom prst="rect">
            <a:avLst/>
          </a:prstGeom>
          <a:noFill/>
          <a:ln w="0">
            <a:noFill/>
          </a:ln>
        </p:spPr>
        <p:txBody>
          <a:bodyPr anchor="t">
            <a:normAutofit/>
          </a:bodyPr>
          <a:p>
            <a:pPr indent="457200" algn="just">
              <a:lnSpc>
                <a:spcPct val="150000"/>
              </a:lnSpc>
              <a:spcAft>
                <a:spcPts val="799"/>
              </a:spcAft>
              <a:buClr>
                <a:srgbClr val="000000"/>
              </a:buClr>
              <a:buFont typeface="Arial"/>
              <a:buChar char="•"/>
            </a:pPr>
            <a:r>
              <a:rPr b="0" lang="en-IN" sz="2000" spc="-1" strike="noStrike">
                <a:solidFill>
                  <a:srgbClr val="000000"/>
                </a:solidFill>
                <a:latin typeface="Times New Roman"/>
                <a:ea typeface="Calibri"/>
              </a:rPr>
              <a:t>To study the functional characteristics of the catalytic converter</a:t>
            </a:r>
            <a:endParaRPr b="0" lang="en-US" sz="2000" spc="-1" strike="noStrike">
              <a:solidFill>
                <a:srgbClr val="000000"/>
              </a:solidFill>
              <a:latin typeface="Calibri"/>
            </a:endParaRPr>
          </a:p>
          <a:p>
            <a:pPr indent="457200" algn="just">
              <a:lnSpc>
                <a:spcPct val="150000"/>
              </a:lnSpc>
              <a:spcAft>
                <a:spcPts val="799"/>
              </a:spcAft>
              <a:buClr>
                <a:srgbClr val="000000"/>
              </a:buClr>
              <a:buFont typeface="Arial"/>
              <a:buChar char="•"/>
            </a:pPr>
            <a:r>
              <a:rPr b="0" lang="en-IN" sz="2000" spc="-1" strike="noStrike">
                <a:solidFill>
                  <a:srgbClr val="000000"/>
                </a:solidFill>
                <a:latin typeface="Times New Roman"/>
                <a:ea typeface="Calibri"/>
              </a:rPr>
              <a:t>To design the catalytic converter with solidworks software</a:t>
            </a:r>
            <a:endParaRPr b="0" lang="en-US" sz="2000" spc="-1" strike="noStrike">
              <a:solidFill>
                <a:srgbClr val="000000"/>
              </a:solidFill>
              <a:latin typeface="Calibri"/>
            </a:endParaRPr>
          </a:p>
          <a:p>
            <a:pPr indent="457200" algn="just">
              <a:lnSpc>
                <a:spcPct val="150000"/>
              </a:lnSpc>
              <a:spcAft>
                <a:spcPts val="799"/>
              </a:spcAft>
              <a:buClr>
                <a:srgbClr val="000000"/>
              </a:buClr>
              <a:buFont typeface="Arial"/>
              <a:buChar char="•"/>
            </a:pPr>
            <a:r>
              <a:rPr b="0" lang="en-IN" sz="2000" spc="-1" strike="noStrike">
                <a:solidFill>
                  <a:srgbClr val="000000"/>
                </a:solidFill>
                <a:latin typeface="Times New Roman"/>
                <a:ea typeface="Calibri"/>
              </a:rPr>
              <a:t>To investigate the thermal analysis of catalytic converter with different ceramic powder such as Alumina , Titania and Zirconia.</a:t>
            </a:r>
            <a:endParaRPr b="0" lang="en-US" sz="2000" spc="-1" strike="noStrike">
              <a:solidFill>
                <a:srgbClr val="000000"/>
              </a:solidFill>
              <a:latin typeface="Calibri"/>
            </a:endParaRPr>
          </a:p>
          <a:p>
            <a:pPr indent="457200" algn="just">
              <a:lnSpc>
                <a:spcPct val="150000"/>
              </a:lnSpc>
              <a:spcAft>
                <a:spcPts val="799"/>
              </a:spcAft>
              <a:buClr>
                <a:srgbClr val="000000"/>
              </a:buClr>
              <a:buFont typeface="Arial"/>
              <a:buChar char="•"/>
            </a:pPr>
            <a:r>
              <a:rPr b="0" lang="en-IN" sz="2000" spc="-1" strike="noStrike">
                <a:solidFill>
                  <a:srgbClr val="000000"/>
                </a:solidFill>
                <a:latin typeface="Times New Roman"/>
                <a:ea typeface="Calibri"/>
              </a:rPr>
              <a:t>Coat the sample with best identified powder</a:t>
            </a:r>
            <a:endParaRPr b="0" lang="en-US" sz="2000" spc="-1" strike="noStrike">
              <a:solidFill>
                <a:srgbClr val="000000"/>
              </a:solidFill>
              <a:latin typeface="Calibri"/>
            </a:endParaRPr>
          </a:p>
          <a:p>
            <a:pPr indent="457200" algn="just">
              <a:lnSpc>
                <a:spcPct val="150000"/>
              </a:lnSpc>
              <a:spcAft>
                <a:spcPts val="799"/>
              </a:spcAft>
              <a:buClr>
                <a:srgbClr val="000000"/>
              </a:buClr>
              <a:buFont typeface="Arial"/>
              <a:buChar char="•"/>
            </a:pPr>
            <a:r>
              <a:rPr b="0" lang="en-IN" sz="2000" spc="-1" strike="noStrike">
                <a:solidFill>
                  <a:srgbClr val="000000"/>
                </a:solidFill>
                <a:latin typeface="Times New Roman"/>
                <a:ea typeface="Calibri"/>
              </a:rPr>
              <a:t>Conduct the hardness, corrosion and microstructural characterization of coating and uncoated powder.</a:t>
            </a:r>
            <a:endParaRPr b="0" lang="en-US" sz="2000" spc="-1" strike="noStrike">
              <a:solidFill>
                <a:srgbClr val="000000"/>
              </a:solidFill>
              <a:latin typeface="Calibri"/>
            </a:endParaRPr>
          </a:p>
          <a:p>
            <a:pPr indent="457200" algn="just">
              <a:lnSpc>
                <a:spcPct val="150000"/>
              </a:lnSpc>
              <a:spcAft>
                <a:spcPts val="799"/>
              </a:spcAft>
              <a:buClr>
                <a:srgbClr val="000000"/>
              </a:buClr>
              <a:buFont typeface="Arial"/>
              <a:buChar char="•"/>
            </a:pPr>
            <a:r>
              <a:rPr b="0" lang="en-IN" sz="2000" spc="-1" strike="noStrike">
                <a:solidFill>
                  <a:srgbClr val="000000"/>
                </a:solidFill>
                <a:latin typeface="Times New Roman"/>
                <a:ea typeface="Calibri"/>
              </a:rPr>
              <a:t>To compare the results with uncoated catalytic converter</a:t>
            </a:r>
            <a:endParaRPr b="0" lang="en-US" sz="2000" spc="-1" strike="noStrike">
              <a:solidFill>
                <a:srgbClr val="000000"/>
              </a:solidFill>
              <a:latin typeface="Calibri"/>
            </a:endParaRPr>
          </a:p>
          <a:p>
            <a:pPr indent="457200" algn="just">
              <a:lnSpc>
                <a:spcPct val="150000"/>
              </a:lnSpc>
              <a:spcAft>
                <a:spcPts val="799"/>
              </a:spcAft>
              <a:buClr>
                <a:srgbClr val="000000"/>
              </a:buClr>
              <a:buFont typeface="Arial"/>
              <a:buChar char="•"/>
            </a:pPr>
            <a:r>
              <a:rPr b="0" lang="en-IN" sz="2000" spc="-1" strike="noStrike">
                <a:solidFill>
                  <a:srgbClr val="000000"/>
                </a:solidFill>
                <a:latin typeface="Times New Roman"/>
                <a:ea typeface="Calibri"/>
              </a:rPr>
              <a:t>To identify the suitable ceramic powder for catalytic converter.</a:t>
            </a:r>
            <a:endParaRPr b="0" lang="en-US" sz="2000" spc="-1" strike="noStrike">
              <a:solidFill>
                <a:srgbClr val="000000"/>
              </a:solidFill>
              <a:latin typeface="Calibri"/>
            </a:endParaRPr>
          </a:p>
          <a:p>
            <a:pPr>
              <a:lnSpc>
                <a:spcPct val="90000"/>
              </a:lnSpc>
              <a:spcBef>
                <a:spcPts val="1001"/>
              </a:spcBef>
              <a:buNone/>
            </a:pPr>
            <a:endParaRPr b="0" lang="en-US" sz="2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PlaceHolder 1"/>
          <p:cNvSpPr>
            <a:spLocks noGrp="1"/>
          </p:cNvSpPr>
          <p:nvPr>
            <p:ph type="title"/>
          </p:nvPr>
        </p:nvSpPr>
        <p:spPr>
          <a:xfrm>
            <a:off x="838080" y="365040"/>
            <a:ext cx="4507200" cy="1325160"/>
          </a:xfrm>
          <a:prstGeom prst="rect">
            <a:avLst/>
          </a:prstGeom>
          <a:noFill/>
          <a:ln w="0">
            <a:noFill/>
          </a:ln>
        </p:spPr>
        <p:txBody>
          <a:bodyPr anchor="ctr">
            <a:normAutofit/>
          </a:bodyPr>
          <a:p>
            <a:pPr>
              <a:lnSpc>
                <a:spcPct val="90000"/>
              </a:lnSpc>
              <a:buNone/>
            </a:pPr>
            <a:r>
              <a:rPr b="1" lang="en-US" sz="2800" spc="-1" strike="noStrike">
                <a:solidFill>
                  <a:srgbClr val="000000"/>
                </a:solidFill>
                <a:latin typeface="Times New Roman"/>
                <a:ea typeface="Times New Roman"/>
              </a:rPr>
              <a:t>Comparison of analysis</a:t>
            </a:r>
            <a:r>
              <a:rPr b="0" lang="en-IN" sz="2800" spc="-1" strike="noStrike">
                <a:solidFill>
                  <a:srgbClr val="000000"/>
                </a:solidFill>
                <a:latin typeface="Times New Roman"/>
                <a:ea typeface="Times New Roman"/>
              </a:rPr>
              <a:t> </a:t>
            </a:r>
            <a:br/>
            <a:endParaRPr b="0" lang="en-US" sz="2800" spc="-1" strike="noStrike">
              <a:solidFill>
                <a:srgbClr val="000000"/>
              </a:solidFill>
              <a:latin typeface="Calibri"/>
            </a:endParaRPr>
          </a:p>
        </p:txBody>
      </p:sp>
      <p:graphicFrame>
        <p:nvGraphicFramePr>
          <p:cNvPr id="211" name="Content Placeholder 3"/>
          <p:cNvGraphicFramePr/>
          <p:nvPr/>
        </p:nvGraphicFramePr>
        <p:xfrm>
          <a:off x="1142280" y="1690560"/>
          <a:ext cx="4132800" cy="3423600"/>
        </p:xfrm>
        <a:graphic>
          <a:graphicData uri="http://schemas.openxmlformats.org/drawingml/2006/table">
            <a:tbl>
              <a:tblPr/>
              <a:tblGrid>
                <a:gridCol w="1326960"/>
                <a:gridCol w="1428120"/>
                <a:gridCol w="1377720"/>
              </a:tblGrid>
              <a:tr h="570600">
                <a:tc>
                  <a:txBody>
                    <a:bodyPr lIns="0" rIns="0" tIns="0" bIns="0" anchor="b">
                      <a:noAutofit/>
                    </a:bodyPr>
                    <a:p>
                      <a:pPr>
                        <a:lnSpc>
                          <a:spcPct val="107000"/>
                        </a:lnSpc>
                        <a:buNone/>
                      </a:pPr>
                      <a:r>
                        <a:rPr b="1" lang="en-US" sz="1100" spc="-1" strike="noStrike">
                          <a:solidFill>
                            <a:srgbClr val="ffffff"/>
                          </a:solidFill>
                          <a:latin typeface="Calibri"/>
                        </a:rPr>
                        <a:t> </a:t>
                      </a:r>
                      <a:r>
                        <a:rPr b="1" lang="en-IN" sz="1100" spc="-1" strike="noStrike">
                          <a:solidFill>
                            <a:srgbClr val="ffffff"/>
                          </a:solidFill>
                          <a:latin typeface="Calibri"/>
                        </a:rPr>
                        <a:t> </a:t>
                      </a:r>
                      <a:endParaRPr b="0" lang="en-IN" sz="1100" spc="-1" strike="noStrike">
                        <a:latin typeface="Arial"/>
                      </a:endParaRPr>
                    </a:p>
                  </a:txBody>
                  <a:tcPr anchor="b">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gridSpan="2">
                  <a:txBody>
                    <a:bodyPr lIns="0" rIns="0" tIns="0" bIns="0" anchor="b">
                      <a:noAutofit/>
                    </a:bodyPr>
                    <a:p>
                      <a:pPr algn="ctr">
                        <a:lnSpc>
                          <a:spcPct val="107000"/>
                        </a:lnSpc>
                        <a:buNone/>
                      </a:pPr>
                      <a:r>
                        <a:rPr b="1" lang="en-US" sz="1100" spc="-1" strike="noStrike">
                          <a:solidFill>
                            <a:srgbClr val="ffffff"/>
                          </a:solidFill>
                          <a:latin typeface="Calibri"/>
                        </a:rPr>
                        <a:t>Temperature</a:t>
                      </a:r>
                      <a:r>
                        <a:rPr b="1" lang="en-IN" sz="1100" spc="-1" strike="noStrike">
                          <a:solidFill>
                            <a:srgbClr val="ffffff"/>
                          </a:solidFill>
                          <a:latin typeface="Calibri"/>
                        </a:rPr>
                        <a:t> </a:t>
                      </a:r>
                      <a:endParaRPr b="0" lang="en-IN" sz="1100" spc="-1" strike="noStrike">
                        <a:latin typeface="Arial"/>
                      </a:endParaRPr>
                    </a:p>
                  </a:txBody>
                  <a:tcPr anchor="b">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hMerge="1">
                  <a:tcPr anchor="t" marL="90000" marR="90000">
                    <a:solidFill>
                      <a:srgbClr val="729fcf"/>
                    </a:solidFill>
                  </a:tcPr>
                </a:tc>
              </a:tr>
              <a:tr h="570600">
                <a:tc>
                  <a:txBody>
                    <a:bodyPr lIns="0" rIns="0" tIns="0" bIns="0" anchor="b">
                      <a:noAutofit/>
                    </a:bodyPr>
                    <a:p>
                      <a:pPr>
                        <a:lnSpc>
                          <a:spcPct val="107000"/>
                        </a:lnSpc>
                        <a:buNone/>
                      </a:pPr>
                      <a:r>
                        <a:rPr b="1" lang="en-US" sz="1100" spc="-1" strike="noStrike">
                          <a:solidFill>
                            <a:srgbClr val="ffffff"/>
                          </a:solidFill>
                          <a:latin typeface="Calibri"/>
                        </a:rPr>
                        <a:t> </a:t>
                      </a:r>
                      <a:r>
                        <a:rPr b="1" lang="en-IN" sz="1100" spc="-1" strike="noStrike">
                          <a:solidFill>
                            <a:srgbClr val="ffffff"/>
                          </a:solidFill>
                          <a:latin typeface="Calibri"/>
                        </a:rPr>
                        <a:t> </a:t>
                      </a:r>
                      <a:endParaRPr b="0" lang="en-IN" sz="1100" spc="-1" strike="noStrike">
                        <a:latin typeface="Arial"/>
                      </a:endParaRPr>
                    </a:p>
                  </a:txBody>
                  <a:tcPr anchor="b">
                    <a:lnL w="12240">
                      <a:solidFill>
                        <a:srgbClr val="ffffff"/>
                      </a:solidFill>
                    </a:lnL>
                    <a:lnR w="12240">
                      <a:solidFill>
                        <a:srgbClr val="ffffff"/>
                      </a:solidFill>
                    </a:lnR>
                    <a:lnT w="12240">
                      <a:solidFill>
                        <a:srgbClr val="ffffff"/>
                      </a:solidFill>
                    </a:lnT>
                    <a:lnB w="12240">
                      <a:solidFill>
                        <a:srgbClr val="ffffff"/>
                      </a:solidFill>
                    </a:lnB>
                    <a:solidFill>
                      <a:srgbClr val="4472c4"/>
                    </a:solidFill>
                  </a:tcPr>
                </a:tc>
                <a:tc>
                  <a:txBody>
                    <a:bodyPr lIns="0" rIns="0" tIns="0" bIns="0" anchor="b">
                      <a:noAutofit/>
                    </a:bodyPr>
                    <a:p>
                      <a:pPr>
                        <a:lnSpc>
                          <a:spcPct val="107000"/>
                        </a:lnSpc>
                        <a:buNone/>
                      </a:pPr>
                      <a:r>
                        <a:rPr b="0" lang="en-US" sz="1100" spc="-1" strike="noStrike">
                          <a:solidFill>
                            <a:srgbClr val="000000"/>
                          </a:solidFill>
                          <a:latin typeface="Calibri"/>
                        </a:rPr>
                        <a:t>Maximum</a:t>
                      </a:r>
                      <a:r>
                        <a:rPr b="0" lang="en-IN" sz="1100" spc="-1" strike="noStrike">
                          <a:solidFill>
                            <a:srgbClr val="000000"/>
                          </a:solidFill>
                          <a:latin typeface="Calibri"/>
                        </a:rPr>
                        <a:t> </a:t>
                      </a:r>
                      <a:endParaRPr b="0" lang="en-IN" sz="1100" spc="-1" strike="noStrike">
                        <a:latin typeface="Arial"/>
                      </a:endParaRPr>
                    </a:p>
                  </a:txBody>
                  <a:tcPr anchor="b">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lIns="0" rIns="0" tIns="0" bIns="0" anchor="b">
                      <a:noAutofit/>
                    </a:bodyPr>
                    <a:p>
                      <a:pPr>
                        <a:lnSpc>
                          <a:spcPct val="107000"/>
                        </a:lnSpc>
                        <a:buNone/>
                      </a:pPr>
                      <a:r>
                        <a:rPr b="0" lang="en-US" sz="1100" spc="-1" strike="noStrike">
                          <a:solidFill>
                            <a:srgbClr val="000000"/>
                          </a:solidFill>
                          <a:latin typeface="Calibri"/>
                        </a:rPr>
                        <a:t>Minimum</a:t>
                      </a:r>
                      <a:r>
                        <a:rPr b="0" lang="en-IN" sz="1100" spc="-1" strike="noStrike">
                          <a:solidFill>
                            <a:srgbClr val="000000"/>
                          </a:solidFill>
                          <a:latin typeface="Calibri"/>
                        </a:rPr>
                        <a:t> </a:t>
                      </a:r>
                      <a:endParaRPr b="0" lang="en-IN" sz="1100" spc="-1" strike="noStrike">
                        <a:latin typeface="Arial"/>
                      </a:endParaRPr>
                    </a:p>
                  </a:txBody>
                  <a:tcPr anchor="b">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r>
              <a:tr h="570600">
                <a:tc>
                  <a:txBody>
                    <a:bodyPr lIns="0" rIns="0" tIns="0" bIns="0" anchor="b">
                      <a:noAutofit/>
                    </a:bodyPr>
                    <a:p>
                      <a:pPr>
                        <a:lnSpc>
                          <a:spcPct val="107000"/>
                        </a:lnSpc>
                        <a:buNone/>
                      </a:pPr>
                      <a:r>
                        <a:rPr b="1" lang="en-US" sz="1100" spc="-1" strike="noStrike">
                          <a:solidFill>
                            <a:srgbClr val="ffffff"/>
                          </a:solidFill>
                          <a:latin typeface="Calibri"/>
                        </a:rPr>
                        <a:t>Alumina</a:t>
                      </a:r>
                      <a:r>
                        <a:rPr b="1" lang="en-IN" sz="1100" spc="-1" strike="noStrike">
                          <a:solidFill>
                            <a:srgbClr val="ffffff"/>
                          </a:solidFill>
                          <a:latin typeface="Calibri"/>
                        </a:rPr>
                        <a:t> </a:t>
                      </a:r>
                      <a:endParaRPr b="0" lang="en-IN" sz="1100" spc="-1" strike="noStrike">
                        <a:latin typeface="Arial"/>
                      </a:endParaRPr>
                    </a:p>
                  </a:txBody>
                  <a:tcPr anchor="b">
                    <a:lnL w="12240">
                      <a:solidFill>
                        <a:srgbClr val="ffffff"/>
                      </a:solidFill>
                    </a:lnL>
                    <a:lnR w="12240">
                      <a:solidFill>
                        <a:srgbClr val="ffffff"/>
                      </a:solidFill>
                    </a:lnR>
                    <a:lnT w="12240">
                      <a:solidFill>
                        <a:srgbClr val="ffffff"/>
                      </a:solidFill>
                    </a:lnT>
                    <a:lnB w="12240">
                      <a:solidFill>
                        <a:srgbClr val="ffffff"/>
                      </a:solidFill>
                    </a:lnB>
                    <a:solidFill>
                      <a:srgbClr val="4472c4"/>
                    </a:solidFill>
                  </a:tcPr>
                </a:tc>
                <a:tc>
                  <a:txBody>
                    <a:bodyPr lIns="0" rIns="0" tIns="0" bIns="0" anchor="b">
                      <a:noAutofit/>
                    </a:bodyPr>
                    <a:p>
                      <a:pPr algn="r">
                        <a:lnSpc>
                          <a:spcPct val="107000"/>
                        </a:lnSpc>
                        <a:buNone/>
                      </a:pPr>
                      <a:r>
                        <a:rPr b="0" lang="en-US" sz="1100" spc="-1" strike="noStrike">
                          <a:solidFill>
                            <a:srgbClr val="000000"/>
                          </a:solidFill>
                          <a:latin typeface="Calibri"/>
                        </a:rPr>
                        <a:t>524.19</a:t>
                      </a:r>
                      <a:r>
                        <a:rPr b="0" lang="en-IN" sz="1100" spc="-1" strike="noStrike">
                          <a:solidFill>
                            <a:srgbClr val="000000"/>
                          </a:solidFill>
                          <a:latin typeface="Calibri"/>
                        </a:rPr>
                        <a:t> </a:t>
                      </a:r>
                      <a:endParaRPr b="0" lang="en-IN" sz="1100" spc="-1" strike="noStrike">
                        <a:latin typeface="Arial"/>
                      </a:endParaRPr>
                    </a:p>
                  </a:txBody>
                  <a:tcPr anchor="b">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lIns="0" rIns="0" tIns="0" bIns="0" anchor="b">
                      <a:noAutofit/>
                    </a:bodyPr>
                    <a:p>
                      <a:pPr algn="r">
                        <a:lnSpc>
                          <a:spcPct val="107000"/>
                        </a:lnSpc>
                        <a:buNone/>
                      </a:pPr>
                      <a:r>
                        <a:rPr b="0" lang="en-US" sz="1100" spc="-1" strike="noStrike">
                          <a:solidFill>
                            <a:srgbClr val="000000"/>
                          </a:solidFill>
                          <a:latin typeface="Calibri"/>
                        </a:rPr>
                        <a:t>153.7</a:t>
                      </a:r>
                      <a:r>
                        <a:rPr b="0" lang="en-IN" sz="1100" spc="-1" strike="noStrike">
                          <a:solidFill>
                            <a:srgbClr val="000000"/>
                          </a:solidFill>
                          <a:latin typeface="Calibri"/>
                        </a:rPr>
                        <a:t> </a:t>
                      </a:r>
                      <a:endParaRPr b="0" lang="en-IN" sz="1100" spc="-1" strike="noStrike">
                        <a:latin typeface="Arial"/>
                      </a:endParaRPr>
                    </a:p>
                  </a:txBody>
                  <a:tcPr anchor="b">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r>
              <a:tr h="570600">
                <a:tc>
                  <a:txBody>
                    <a:bodyPr lIns="0" rIns="0" tIns="0" bIns="0" anchor="b">
                      <a:noAutofit/>
                    </a:bodyPr>
                    <a:p>
                      <a:pPr>
                        <a:lnSpc>
                          <a:spcPct val="107000"/>
                        </a:lnSpc>
                        <a:buNone/>
                      </a:pPr>
                      <a:r>
                        <a:rPr b="1" lang="en-US" sz="1100" spc="-1" strike="noStrike">
                          <a:solidFill>
                            <a:srgbClr val="ffffff"/>
                          </a:solidFill>
                          <a:latin typeface="Calibri"/>
                        </a:rPr>
                        <a:t>Zirconia</a:t>
                      </a:r>
                      <a:r>
                        <a:rPr b="1" lang="en-IN" sz="1100" spc="-1" strike="noStrike">
                          <a:solidFill>
                            <a:srgbClr val="ffffff"/>
                          </a:solidFill>
                          <a:latin typeface="Calibri"/>
                        </a:rPr>
                        <a:t> </a:t>
                      </a:r>
                      <a:endParaRPr b="0" lang="en-IN" sz="1100" spc="-1" strike="noStrike">
                        <a:latin typeface="Arial"/>
                      </a:endParaRPr>
                    </a:p>
                  </a:txBody>
                  <a:tcPr anchor="b">
                    <a:lnL w="12240">
                      <a:solidFill>
                        <a:srgbClr val="ffffff"/>
                      </a:solidFill>
                    </a:lnL>
                    <a:lnR w="12240">
                      <a:solidFill>
                        <a:srgbClr val="ffffff"/>
                      </a:solidFill>
                    </a:lnR>
                    <a:lnT w="12240">
                      <a:solidFill>
                        <a:srgbClr val="ffffff"/>
                      </a:solidFill>
                    </a:lnT>
                    <a:lnB w="12240">
                      <a:solidFill>
                        <a:srgbClr val="ffffff"/>
                      </a:solidFill>
                    </a:lnB>
                    <a:solidFill>
                      <a:srgbClr val="4472c4"/>
                    </a:solidFill>
                  </a:tcPr>
                </a:tc>
                <a:tc>
                  <a:txBody>
                    <a:bodyPr lIns="0" rIns="0" tIns="0" bIns="0" anchor="b">
                      <a:noAutofit/>
                    </a:bodyPr>
                    <a:p>
                      <a:pPr algn="r">
                        <a:lnSpc>
                          <a:spcPct val="107000"/>
                        </a:lnSpc>
                        <a:buNone/>
                      </a:pPr>
                      <a:r>
                        <a:rPr b="0" lang="en-US" sz="1100" spc="-1" strike="noStrike">
                          <a:solidFill>
                            <a:srgbClr val="000000"/>
                          </a:solidFill>
                          <a:latin typeface="Calibri"/>
                        </a:rPr>
                        <a:t>559.48</a:t>
                      </a:r>
                      <a:r>
                        <a:rPr b="0" lang="en-IN" sz="1100" spc="-1" strike="noStrike">
                          <a:solidFill>
                            <a:srgbClr val="000000"/>
                          </a:solidFill>
                          <a:latin typeface="Calibri"/>
                        </a:rPr>
                        <a:t> </a:t>
                      </a:r>
                      <a:endParaRPr b="0" lang="en-IN" sz="1100" spc="-1" strike="noStrike">
                        <a:latin typeface="Arial"/>
                      </a:endParaRPr>
                    </a:p>
                  </a:txBody>
                  <a:tcPr anchor="b">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lIns="0" rIns="0" tIns="0" bIns="0" anchor="b">
                      <a:noAutofit/>
                    </a:bodyPr>
                    <a:p>
                      <a:pPr algn="r">
                        <a:lnSpc>
                          <a:spcPct val="107000"/>
                        </a:lnSpc>
                        <a:buNone/>
                      </a:pPr>
                      <a:r>
                        <a:rPr b="0" lang="en-US" sz="1100" spc="-1" strike="noStrike">
                          <a:solidFill>
                            <a:srgbClr val="000000"/>
                          </a:solidFill>
                          <a:latin typeface="Calibri"/>
                        </a:rPr>
                        <a:t>47.936</a:t>
                      </a:r>
                      <a:r>
                        <a:rPr b="0" lang="en-IN" sz="1100" spc="-1" strike="noStrike">
                          <a:solidFill>
                            <a:srgbClr val="000000"/>
                          </a:solidFill>
                          <a:latin typeface="Calibri"/>
                        </a:rPr>
                        <a:t> </a:t>
                      </a:r>
                      <a:endParaRPr b="0" lang="en-IN" sz="1100" spc="-1" strike="noStrike">
                        <a:latin typeface="Arial"/>
                      </a:endParaRPr>
                    </a:p>
                  </a:txBody>
                  <a:tcPr anchor="b">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r>
              <a:tr h="570600">
                <a:tc>
                  <a:txBody>
                    <a:bodyPr lIns="0" rIns="0" tIns="0" bIns="0" anchor="b">
                      <a:noAutofit/>
                    </a:bodyPr>
                    <a:p>
                      <a:pPr>
                        <a:lnSpc>
                          <a:spcPct val="107000"/>
                        </a:lnSpc>
                        <a:buNone/>
                      </a:pPr>
                      <a:r>
                        <a:rPr b="1" lang="en-US" sz="1100" spc="-1" strike="noStrike">
                          <a:solidFill>
                            <a:srgbClr val="ffffff"/>
                          </a:solidFill>
                          <a:latin typeface="Calibri"/>
                        </a:rPr>
                        <a:t>Titania</a:t>
                      </a:r>
                      <a:r>
                        <a:rPr b="1" lang="en-IN" sz="1100" spc="-1" strike="noStrike">
                          <a:solidFill>
                            <a:srgbClr val="ffffff"/>
                          </a:solidFill>
                          <a:latin typeface="Calibri"/>
                        </a:rPr>
                        <a:t> </a:t>
                      </a:r>
                      <a:endParaRPr b="0" lang="en-IN" sz="1100" spc="-1" strike="noStrike">
                        <a:latin typeface="Arial"/>
                      </a:endParaRPr>
                    </a:p>
                  </a:txBody>
                  <a:tcPr anchor="b">
                    <a:lnL w="12240">
                      <a:solidFill>
                        <a:srgbClr val="ffffff"/>
                      </a:solidFill>
                    </a:lnL>
                    <a:lnR w="12240">
                      <a:solidFill>
                        <a:srgbClr val="ffffff"/>
                      </a:solidFill>
                    </a:lnR>
                    <a:lnT w="12240">
                      <a:solidFill>
                        <a:srgbClr val="ffffff"/>
                      </a:solidFill>
                    </a:lnT>
                    <a:lnB w="12240">
                      <a:solidFill>
                        <a:srgbClr val="ffffff"/>
                      </a:solidFill>
                    </a:lnB>
                    <a:solidFill>
                      <a:srgbClr val="4472c4"/>
                    </a:solidFill>
                  </a:tcPr>
                </a:tc>
                <a:tc>
                  <a:txBody>
                    <a:bodyPr lIns="0" rIns="0" tIns="0" bIns="0" anchor="b">
                      <a:noAutofit/>
                    </a:bodyPr>
                    <a:p>
                      <a:pPr algn="r">
                        <a:lnSpc>
                          <a:spcPct val="107000"/>
                        </a:lnSpc>
                        <a:buNone/>
                      </a:pPr>
                      <a:r>
                        <a:rPr b="0" lang="en-US" sz="1100" spc="-1" strike="noStrike">
                          <a:solidFill>
                            <a:srgbClr val="000000"/>
                          </a:solidFill>
                          <a:latin typeface="Calibri"/>
                        </a:rPr>
                        <a:t>559.99</a:t>
                      </a:r>
                      <a:r>
                        <a:rPr b="0" lang="en-IN" sz="1100" spc="-1" strike="noStrike">
                          <a:solidFill>
                            <a:srgbClr val="000000"/>
                          </a:solidFill>
                          <a:latin typeface="Calibri"/>
                        </a:rPr>
                        <a:t> </a:t>
                      </a:r>
                      <a:endParaRPr b="0" lang="en-IN" sz="1100" spc="-1" strike="noStrike">
                        <a:latin typeface="Arial"/>
                      </a:endParaRPr>
                    </a:p>
                  </a:txBody>
                  <a:tcPr anchor="b">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lIns="0" rIns="0" tIns="0" bIns="0" anchor="b">
                      <a:noAutofit/>
                    </a:bodyPr>
                    <a:p>
                      <a:pPr algn="r">
                        <a:lnSpc>
                          <a:spcPct val="107000"/>
                        </a:lnSpc>
                        <a:buNone/>
                      </a:pPr>
                      <a:r>
                        <a:rPr b="0" lang="en-US" sz="1100" spc="-1" strike="noStrike">
                          <a:solidFill>
                            <a:srgbClr val="000000"/>
                          </a:solidFill>
                          <a:latin typeface="Calibri"/>
                        </a:rPr>
                        <a:t>46.586</a:t>
                      </a:r>
                      <a:r>
                        <a:rPr b="0" lang="en-IN" sz="1100" spc="-1" strike="noStrike">
                          <a:solidFill>
                            <a:srgbClr val="000000"/>
                          </a:solidFill>
                          <a:latin typeface="Calibri"/>
                        </a:rPr>
                        <a:t> </a:t>
                      </a:r>
                      <a:endParaRPr b="0" lang="en-IN" sz="1100" spc="-1" strike="noStrike">
                        <a:latin typeface="Arial"/>
                      </a:endParaRPr>
                    </a:p>
                  </a:txBody>
                  <a:tcPr anchor="b">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r>
              <a:tr h="570600">
                <a:tc>
                  <a:txBody>
                    <a:bodyPr lIns="0" rIns="0" tIns="0" bIns="0" anchor="b">
                      <a:noAutofit/>
                    </a:bodyPr>
                    <a:p>
                      <a:pPr>
                        <a:lnSpc>
                          <a:spcPct val="107000"/>
                        </a:lnSpc>
                        <a:buNone/>
                      </a:pPr>
                      <a:r>
                        <a:rPr b="1" lang="en-US" sz="1100" spc="-1" strike="noStrike">
                          <a:solidFill>
                            <a:srgbClr val="ffffff"/>
                          </a:solidFill>
                          <a:latin typeface="Calibri"/>
                        </a:rPr>
                        <a:t>Structural Steel</a:t>
                      </a:r>
                      <a:r>
                        <a:rPr b="1" lang="en-IN" sz="1100" spc="-1" strike="noStrike">
                          <a:solidFill>
                            <a:srgbClr val="ffffff"/>
                          </a:solidFill>
                          <a:latin typeface="Calibri"/>
                        </a:rPr>
                        <a:t> </a:t>
                      </a:r>
                      <a:endParaRPr b="0" lang="en-IN" sz="1100" spc="-1" strike="noStrike">
                        <a:latin typeface="Arial"/>
                      </a:endParaRPr>
                    </a:p>
                  </a:txBody>
                  <a:tcPr anchor="b">
                    <a:lnL w="12240">
                      <a:solidFill>
                        <a:srgbClr val="ffffff"/>
                      </a:solidFill>
                    </a:lnL>
                    <a:lnR w="12240">
                      <a:solidFill>
                        <a:srgbClr val="ffffff"/>
                      </a:solidFill>
                    </a:lnR>
                    <a:lnT w="12240">
                      <a:solidFill>
                        <a:srgbClr val="ffffff"/>
                      </a:solidFill>
                    </a:lnT>
                    <a:lnB w="12240">
                      <a:solidFill>
                        <a:srgbClr val="ffffff"/>
                      </a:solidFill>
                    </a:lnB>
                    <a:solidFill>
                      <a:srgbClr val="4472c4"/>
                    </a:solidFill>
                  </a:tcPr>
                </a:tc>
                <a:tc>
                  <a:txBody>
                    <a:bodyPr lIns="0" rIns="0" tIns="0" bIns="0" anchor="b">
                      <a:noAutofit/>
                    </a:bodyPr>
                    <a:p>
                      <a:pPr algn="r">
                        <a:lnSpc>
                          <a:spcPct val="107000"/>
                        </a:lnSpc>
                        <a:buNone/>
                      </a:pPr>
                      <a:r>
                        <a:rPr b="0" lang="en-US" sz="1100" spc="-1" strike="noStrike">
                          <a:solidFill>
                            <a:srgbClr val="000000"/>
                          </a:solidFill>
                          <a:latin typeface="Calibri"/>
                        </a:rPr>
                        <a:t>517.33</a:t>
                      </a:r>
                      <a:r>
                        <a:rPr b="0" lang="en-IN" sz="1100" spc="-1" strike="noStrike">
                          <a:solidFill>
                            <a:srgbClr val="000000"/>
                          </a:solidFill>
                          <a:latin typeface="Calibri"/>
                        </a:rPr>
                        <a:t> </a:t>
                      </a:r>
                      <a:endParaRPr b="0" lang="en-IN" sz="1100" spc="-1" strike="noStrike">
                        <a:latin typeface="Arial"/>
                      </a:endParaRPr>
                    </a:p>
                  </a:txBody>
                  <a:tcPr anchor="b">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lIns="0" rIns="0" tIns="0" bIns="0" anchor="b">
                      <a:noAutofit/>
                    </a:bodyPr>
                    <a:p>
                      <a:pPr algn="r">
                        <a:lnSpc>
                          <a:spcPct val="107000"/>
                        </a:lnSpc>
                        <a:buNone/>
                      </a:pPr>
                      <a:r>
                        <a:rPr b="0" lang="en-US" sz="1100" spc="-1" strike="noStrike">
                          <a:solidFill>
                            <a:srgbClr val="000000"/>
                          </a:solidFill>
                          <a:latin typeface="Calibri"/>
                        </a:rPr>
                        <a:t>215.76</a:t>
                      </a:r>
                      <a:r>
                        <a:rPr b="0" lang="en-IN" sz="1100" spc="-1" strike="noStrike">
                          <a:solidFill>
                            <a:srgbClr val="000000"/>
                          </a:solidFill>
                          <a:latin typeface="Calibri"/>
                        </a:rPr>
                        <a:t> </a:t>
                      </a:r>
                      <a:endParaRPr b="0" lang="en-IN" sz="1100" spc="-1" strike="noStrike">
                        <a:latin typeface="Arial"/>
                      </a:endParaRPr>
                    </a:p>
                  </a:txBody>
                  <a:tcPr anchor="b">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r>
            </a:tbl>
          </a:graphicData>
        </a:graphic>
      </p:graphicFrame>
      <p:pic>
        <p:nvPicPr>
          <p:cNvPr id="212" name="Picture 4" descr=""/>
          <p:cNvPicPr/>
          <p:nvPr/>
        </p:nvPicPr>
        <p:blipFill>
          <a:blip r:embed="rId1"/>
          <a:stretch/>
        </p:blipFill>
        <p:spPr>
          <a:xfrm>
            <a:off x="5863320" y="1690560"/>
            <a:ext cx="5628960" cy="323640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213" name="Content Placeholder 3"/>
          <p:cNvGraphicFramePr/>
          <p:nvPr/>
        </p:nvGraphicFramePr>
        <p:xfrm>
          <a:off x="960120" y="1279440"/>
          <a:ext cx="3903120" cy="3985560"/>
        </p:xfrm>
        <a:graphic>
          <a:graphicData uri="http://schemas.openxmlformats.org/drawingml/2006/table">
            <a:tbl>
              <a:tblPr/>
              <a:tblGrid>
                <a:gridCol w="1672560"/>
                <a:gridCol w="2230560"/>
              </a:tblGrid>
              <a:tr h="664200">
                <a:tc>
                  <a:txBody>
                    <a:bodyPr lIns="0" rIns="0" tIns="0" bIns="0" anchor="b">
                      <a:noAutofit/>
                    </a:bodyPr>
                    <a:p>
                      <a:pPr>
                        <a:lnSpc>
                          <a:spcPct val="107000"/>
                        </a:lnSpc>
                        <a:buNone/>
                      </a:pPr>
                      <a:r>
                        <a:rPr b="1" lang="en-US" sz="1100" spc="-1" strike="noStrike">
                          <a:solidFill>
                            <a:srgbClr val="ffffff"/>
                          </a:solidFill>
                          <a:latin typeface="Calibri"/>
                        </a:rPr>
                        <a:t> </a:t>
                      </a:r>
                      <a:r>
                        <a:rPr b="1" lang="en-IN" sz="1100" spc="-1" strike="noStrike">
                          <a:solidFill>
                            <a:srgbClr val="ffffff"/>
                          </a:solidFill>
                          <a:latin typeface="Calibri"/>
                        </a:rPr>
                        <a:t> </a:t>
                      </a:r>
                      <a:endParaRPr b="0" lang="en-IN" sz="1100" spc="-1" strike="noStrike">
                        <a:latin typeface="Arial"/>
                      </a:endParaRPr>
                    </a:p>
                  </a:txBody>
                  <a:tcPr anchor="b">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a:txBody>
                    <a:bodyPr lIns="0" rIns="0" tIns="0" bIns="0" anchor="b">
                      <a:noAutofit/>
                    </a:bodyPr>
                    <a:p>
                      <a:pPr>
                        <a:lnSpc>
                          <a:spcPct val="107000"/>
                        </a:lnSpc>
                        <a:buNone/>
                      </a:pPr>
                      <a:r>
                        <a:rPr b="1" lang="en-US" sz="1100" spc="-1" strike="noStrike">
                          <a:solidFill>
                            <a:srgbClr val="ffffff"/>
                          </a:solidFill>
                          <a:latin typeface="Calibri"/>
                        </a:rPr>
                        <a:t>Total Heat Flux</a:t>
                      </a:r>
                      <a:r>
                        <a:rPr b="1" lang="en-IN" sz="1100" spc="-1" strike="noStrike">
                          <a:solidFill>
                            <a:srgbClr val="ffffff"/>
                          </a:solidFill>
                          <a:latin typeface="Calibri"/>
                        </a:rPr>
                        <a:t> </a:t>
                      </a:r>
                      <a:endParaRPr b="0" lang="en-IN" sz="1100" spc="-1" strike="noStrike">
                        <a:latin typeface="Arial"/>
                      </a:endParaRPr>
                    </a:p>
                  </a:txBody>
                  <a:tcPr anchor="b">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r>
              <a:tr h="664200">
                <a:tc>
                  <a:txBody>
                    <a:bodyPr lIns="0" rIns="0" tIns="0" bIns="0" anchor="b">
                      <a:noAutofit/>
                    </a:bodyPr>
                    <a:p>
                      <a:pPr>
                        <a:lnSpc>
                          <a:spcPct val="107000"/>
                        </a:lnSpc>
                        <a:buNone/>
                      </a:pPr>
                      <a:r>
                        <a:rPr b="1" lang="en-US" sz="1100" spc="-1" strike="noStrike">
                          <a:solidFill>
                            <a:srgbClr val="ffffff"/>
                          </a:solidFill>
                          <a:latin typeface="Calibri"/>
                        </a:rPr>
                        <a:t> </a:t>
                      </a:r>
                      <a:r>
                        <a:rPr b="1" lang="en-IN" sz="1100" spc="-1" strike="noStrike">
                          <a:solidFill>
                            <a:srgbClr val="ffffff"/>
                          </a:solidFill>
                          <a:latin typeface="Calibri"/>
                        </a:rPr>
                        <a:t> </a:t>
                      </a:r>
                      <a:endParaRPr b="0" lang="en-IN" sz="1100" spc="-1" strike="noStrike">
                        <a:latin typeface="Arial"/>
                      </a:endParaRPr>
                    </a:p>
                  </a:txBody>
                  <a:tcPr anchor="b">
                    <a:lnL w="12240">
                      <a:solidFill>
                        <a:srgbClr val="ffffff"/>
                      </a:solidFill>
                    </a:lnL>
                    <a:lnR w="12240">
                      <a:solidFill>
                        <a:srgbClr val="ffffff"/>
                      </a:solidFill>
                    </a:lnR>
                    <a:lnT w="12240">
                      <a:solidFill>
                        <a:srgbClr val="ffffff"/>
                      </a:solidFill>
                    </a:lnT>
                    <a:lnB w="12240">
                      <a:solidFill>
                        <a:srgbClr val="ffffff"/>
                      </a:solidFill>
                    </a:lnB>
                    <a:solidFill>
                      <a:srgbClr val="4472c4"/>
                    </a:solidFill>
                  </a:tcPr>
                </a:tc>
                <a:tc>
                  <a:txBody>
                    <a:bodyPr lIns="0" rIns="0" tIns="0" bIns="0" anchor="b">
                      <a:noAutofit/>
                    </a:bodyPr>
                    <a:p>
                      <a:pPr>
                        <a:lnSpc>
                          <a:spcPct val="107000"/>
                        </a:lnSpc>
                        <a:buNone/>
                      </a:pPr>
                      <a:r>
                        <a:rPr b="0" lang="en-US" sz="1100" spc="-1" strike="noStrike">
                          <a:solidFill>
                            <a:srgbClr val="000000"/>
                          </a:solidFill>
                          <a:latin typeface="Calibri"/>
                        </a:rPr>
                        <a:t> </a:t>
                      </a:r>
                      <a:r>
                        <a:rPr b="0" lang="en-IN" sz="1100" spc="-1" strike="noStrike">
                          <a:solidFill>
                            <a:srgbClr val="000000"/>
                          </a:solidFill>
                          <a:latin typeface="Calibri"/>
                        </a:rPr>
                        <a:t> </a:t>
                      </a:r>
                      <a:endParaRPr b="0" lang="en-IN" sz="1100" spc="-1" strike="noStrike">
                        <a:latin typeface="Arial"/>
                      </a:endParaRPr>
                    </a:p>
                  </a:txBody>
                  <a:tcPr anchor="b">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r>
              <a:tr h="664200">
                <a:tc>
                  <a:txBody>
                    <a:bodyPr lIns="0" rIns="0" tIns="0" bIns="0" anchor="b">
                      <a:noAutofit/>
                    </a:bodyPr>
                    <a:p>
                      <a:pPr>
                        <a:lnSpc>
                          <a:spcPct val="107000"/>
                        </a:lnSpc>
                        <a:buNone/>
                      </a:pPr>
                      <a:r>
                        <a:rPr b="1" lang="en-US" sz="1100" spc="-1" strike="noStrike">
                          <a:solidFill>
                            <a:srgbClr val="ffffff"/>
                          </a:solidFill>
                          <a:latin typeface="Calibri"/>
                        </a:rPr>
                        <a:t>Alumina</a:t>
                      </a:r>
                      <a:r>
                        <a:rPr b="1" lang="en-IN" sz="1100" spc="-1" strike="noStrike">
                          <a:solidFill>
                            <a:srgbClr val="ffffff"/>
                          </a:solidFill>
                          <a:latin typeface="Calibri"/>
                        </a:rPr>
                        <a:t> </a:t>
                      </a:r>
                      <a:endParaRPr b="0" lang="en-IN" sz="1100" spc="-1" strike="noStrike">
                        <a:latin typeface="Arial"/>
                      </a:endParaRPr>
                    </a:p>
                  </a:txBody>
                  <a:tcPr anchor="b">
                    <a:lnL w="12240">
                      <a:solidFill>
                        <a:srgbClr val="ffffff"/>
                      </a:solidFill>
                    </a:lnL>
                    <a:lnR w="12240">
                      <a:solidFill>
                        <a:srgbClr val="ffffff"/>
                      </a:solidFill>
                    </a:lnR>
                    <a:lnT w="12240">
                      <a:solidFill>
                        <a:srgbClr val="ffffff"/>
                      </a:solidFill>
                    </a:lnT>
                    <a:lnB w="12240">
                      <a:solidFill>
                        <a:srgbClr val="ffffff"/>
                      </a:solidFill>
                    </a:lnB>
                    <a:solidFill>
                      <a:srgbClr val="4472c4"/>
                    </a:solidFill>
                  </a:tcPr>
                </a:tc>
                <a:tc>
                  <a:txBody>
                    <a:bodyPr lIns="0" rIns="0" tIns="0" bIns="0" anchor="b">
                      <a:noAutofit/>
                    </a:bodyPr>
                    <a:p>
                      <a:pPr algn="r">
                        <a:lnSpc>
                          <a:spcPct val="107000"/>
                        </a:lnSpc>
                        <a:buNone/>
                      </a:pPr>
                      <a:r>
                        <a:rPr b="0" lang="en-US" sz="1100" spc="-1" strike="noStrike">
                          <a:solidFill>
                            <a:srgbClr val="000000"/>
                          </a:solidFill>
                          <a:latin typeface="Calibri"/>
                        </a:rPr>
                        <a:t>10.812</a:t>
                      </a:r>
                      <a:r>
                        <a:rPr b="0" lang="en-IN" sz="1100" spc="-1" strike="noStrike">
                          <a:solidFill>
                            <a:srgbClr val="000000"/>
                          </a:solidFill>
                          <a:latin typeface="Calibri"/>
                        </a:rPr>
                        <a:t> </a:t>
                      </a:r>
                      <a:endParaRPr b="0" lang="en-IN" sz="1100" spc="-1" strike="noStrike">
                        <a:latin typeface="Arial"/>
                      </a:endParaRPr>
                    </a:p>
                  </a:txBody>
                  <a:tcPr anchor="b">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r>
              <a:tr h="664200">
                <a:tc>
                  <a:txBody>
                    <a:bodyPr lIns="0" rIns="0" tIns="0" bIns="0" anchor="b">
                      <a:noAutofit/>
                    </a:bodyPr>
                    <a:p>
                      <a:pPr>
                        <a:lnSpc>
                          <a:spcPct val="107000"/>
                        </a:lnSpc>
                        <a:buNone/>
                      </a:pPr>
                      <a:r>
                        <a:rPr b="1" lang="en-US" sz="1100" spc="-1" strike="noStrike">
                          <a:solidFill>
                            <a:srgbClr val="ffffff"/>
                          </a:solidFill>
                          <a:latin typeface="Calibri"/>
                        </a:rPr>
                        <a:t>Zirconia</a:t>
                      </a:r>
                      <a:r>
                        <a:rPr b="1" lang="en-IN" sz="1100" spc="-1" strike="noStrike">
                          <a:solidFill>
                            <a:srgbClr val="ffffff"/>
                          </a:solidFill>
                          <a:latin typeface="Calibri"/>
                        </a:rPr>
                        <a:t> </a:t>
                      </a:r>
                      <a:endParaRPr b="0" lang="en-IN" sz="1100" spc="-1" strike="noStrike">
                        <a:latin typeface="Arial"/>
                      </a:endParaRPr>
                    </a:p>
                  </a:txBody>
                  <a:tcPr anchor="b">
                    <a:lnL w="12240">
                      <a:solidFill>
                        <a:srgbClr val="ffffff"/>
                      </a:solidFill>
                    </a:lnL>
                    <a:lnR w="12240">
                      <a:solidFill>
                        <a:srgbClr val="ffffff"/>
                      </a:solidFill>
                    </a:lnR>
                    <a:lnT w="12240">
                      <a:solidFill>
                        <a:srgbClr val="ffffff"/>
                      </a:solidFill>
                    </a:lnT>
                    <a:lnB w="12240">
                      <a:solidFill>
                        <a:srgbClr val="ffffff"/>
                      </a:solidFill>
                    </a:lnB>
                    <a:solidFill>
                      <a:srgbClr val="4472c4"/>
                    </a:solidFill>
                  </a:tcPr>
                </a:tc>
                <a:tc>
                  <a:txBody>
                    <a:bodyPr lIns="0" rIns="0" tIns="0" bIns="0" anchor="b">
                      <a:noAutofit/>
                    </a:bodyPr>
                    <a:p>
                      <a:pPr algn="r">
                        <a:lnSpc>
                          <a:spcPct val="107000"/>
                        </a:lnSpc>
                        <a:buNone/>
                      </a:pPr>
                      <a:r>
                        <a:rPr b="0" lang="en-US" sz="1100" spc="-1" strike="noStrike">
                          <a:solidFill>
                            <a:srgbClr val="000000"/>
                          </a:solidFill>
                          <a:latin typeface="Calibri"/>
                        </a:rPr>
                        <a:t>2.346</a:t>
                      </a:r>
                      <a:r>
                        <a:rPr b="0" lang="en-IN" sz="1100" spc="-1" strike="noStrike">
                          <a:solidFill>
                            <a:srgbClr val="000000"/>
                          </a:solidFill>
                          <a:latin typeface="Calibri"/>
                        </a:rPr>
                        <a:t> </a:t>
                      </a:r>
                      <a:endParaRPr b="0" lang="en-IN" sz="1100" spc="-1" strike="noStrike">
                        <a:latin typeface="Arial"/>
                      </a:endParaRPr>
                    </a:p>
                  </a:txBody>
                  <a:tcPr anchor="b">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r>
              <a:tr h="664200">
                <a:tc>
                  <a:txBody>
                    <a:bodyPr lIns="0" rIns="0" tIns="0" bIns="0" anchor="b">
                      <a:noAutofit/>
                    </a:bodyPr>
                    <a:p>
                      <a:pPr>
                        <a:lnSpc>
                          <a:spcPct val="107000"/>
                        </a:lnSpc>
                        <a:buNone/>
                      </a:pPr>
                      <a:r>
                        <a:rPr b="1" lang="en-US" sz="1100" spc="-1" strike="noStrike">
                          <a:solidFill>
                            <a:srgbClr val="ffffff"/>
                          </a:solidFill>
                          <a:latin typeface="Calibri"/>
                        </a:rPr>
                        <a:t>Titania</a:t>
                      </a:r>
                      <a:r>
                        <a:rPr b="1" lang="en-IN" sz="1100" spc="-1" strike="noStrike">
                          <a:solidFill>
                            <a:srgbClr val="ffffff"/>
                          </a:solidFill>
                          <a:latin typeface="Calibri"/>
                        </a:rPr>
                        <a:t> </a:t>
                      </a:r>
                      <a:endParaRPr b="0" lang="en-IN" sz="1100" spc="-1" strike="noStrike">
                        <a:latin typeface="Arial"/>
                      </a:endParaRPr>
                    </a:p>
                  </a:txBody>
                  <a:tcPr anchor="b">
                    <a:lnL w="12240">
                      <a:solidFill>
                        <a:srgbClr val="ffffff"/>
                      </a:solidFill>
                    </a:lnL>
                    <a:lnR w="12240">
                      <a:solidFill>
                        <a:srgbClr val="ffffff"/>
                      </a:solidFill>
                    </a:lnR>
                    <a:lnT w="12240">
                      <a:solidFill>
                        <a:srgbClr val="ffffff"/>
                      </a:solidFill>
                    </a:lnT>
                    <a:lnB w="12240">
                      <a:solidFill>
                        <a:srgbClr val="ffffff"/>
                      </a:solidFill>
                    </a:lnB>
                    <a:solidFill>
                      <a:srgbClr val="4472c4"/>
                    </a:solidFill>
                  </a:tcPr>
                </a:tc>
                <a:tc>
                  <a:txBody>
                    <a:bodyPr lIns="0" rIns="0" tIns="0" bIns="0" anchor="b">
                      <a:noAutofit/>
                    </a:bodyPr>
                    <a:p>
                      <a:pPr algn="r">
                        <a:lnSpc>
                          <a:spcPct val="107000"/>
                        </a:lnSpc>
                        <a:buNone/>
                      </a:pPr>
                      <a:r>
                        <a:rPr b="0" lang="en-US" sz="1100" spc="-1" strike="noStrike">
                          <a:solidFill>
                            <a:srgbClr val="000000"/>
                          </a:solidFill>
                          <a:latin typeface="Calibri"/>
                        </a:rPr>
                        <a:t>2.2614</a:t>
                      </a:r>
                      <a:r>
                        <a:rPr b="0" lang="en-IN" sz="1100" spc="-1" strike="noStrike">
                          <a:solidFill>
                            <a:srgbClr val="000000"/>
                          </a:solidFill>
                          <a:latin typeface="Calibri"/>
                        </a:rPr>
                        <a:t> </a:t>
                      </a:r>
                      <a:endParaRPr b="0" lang="en-IN" sz="1100" spc="-1" strike="noStrike">
                        <a:latin typeface="Arial"/>
                      </a:endParaRPr>
                    </a:p>
                  </a:txBody>
                  <a:tcPr anchor="b">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r>
              <a:tr h="664560">
                <a:tc>
                  <a:txBody>
                    <a:bodyPr lIns="0" rIns="0" tIns="0" bIns="0" anchor="b">
                      <a:noAutofit/>
                    </a:bodyPr>
                    <a:p>
                      <a:pPr>
                        <a:lnSpc>
                          <a:spcPct val="107000"/>
                        </a:lnSpc>
                        <a:buNone/>
                      </a:pPr>
                      <a:r>
                        <a:rPr b="1" lang="en-US" sz="1100" spc="-1" strike="noStrike">
                          <a:solidFill>
                            <a:srgbClr val="ffffff"/>
                          </a:solidFill>
                          <a:latin typeface="Calibri"/>
                        </a:rPr>
                        <a:t>Structural Steel</a:t>
                      </a:r>
                      <a:r>
                        <a:rPr b="1" lang="en-IN" sz="1100" spc="-1" strike="noStrike">
                          <a:solidFill>
                            <a:srgbClr val="ffffff"/>
                          </a:solidFill>
                          <a:latin typeface="Calibri"/>
                        </a:rPr>
                        <a:t> </a:t>
                      </a:r>
                      <a:endParaRPr b="0" lang="en-IN" sz="1100" spc="-1" strike="noStrike">
                        <a:latin typeface="Arial"/>
                      </a:endParaRPr>
                    </a:p>
                  </a:txBody>
                  <a:tcPr anchor="b">
                    <a:lnL w="12240">
                      <a:solidFill>
                        <a:srgbClr val="ffffff"/>
                      </a:solidFill>
                    </a:lnL>
                    <a:lnR w="12240">
                      <a:solidFill>
                        <a:srgbClr val="ffffff"/>
                      </a:solidFill>
                    </a:lnR>
                    <a:lnT w="12240">
                      <a:solidFill>
                        <a:srgbClr val="ffffff"/>
                      </a:solidFill>
                    </a:lnT>
                    <a:lnB w="12240">
                      <a:solidFill>
                        <a:srgbClr val="ffffff"/>
                      </a:solidFill>
                    </a:lnB>
                    <a:solidFill>
                      <a:srgbClr val="4472c4"/>
                    </a:solidFill>
                  </a:tcPr>
                </a:tc>
                <a:tc>
                  <a:txBody>
                    <a:bodyPr lIns="0" rIns="0" tIns="0" bIns="0" anchor="b">
                      <a:noAutofit/>
                    </a:bodyPr>
                    <a:p>
                      <a:pPr algn="r">
                        <a:lnSpc>
                          <a:spcPct val="107000"/>
                        </a:lnSpc>
                        <a:buNone/>
                      </a:pPr>
                      <a:r>
                        <a:rPr b="0" lang="en-US" sz="1100" spc="-1" strike="noStrike">
                          <a:solidFill>
                            <a:srgbClr val="000000"/>
                          </a:solidFill>
                          <a:latin typeface="Calibri"/>
                        </a:rPr>
                        <a:t>13.627</a:t>
                      </a:r>
                      <a:r>
                        <a:rPr b="0" lang="en-IN" sz="1100" spc="-1" strike="noStrike">
                          <a:solidFill>
                            <a:srgbClr val="000000"/>
                          </a:solidFill>
                          <a:latin typeface="Calibri"/>
                        </a:rPr>
                        <a:t> </a:t>
                      </a:r>
                      <a:endParaRPr b="0" lang="en-IN" sz="1100" spc="-1" strike="noStrike">
                        <a:latin typeface="Arial"/>
                      </a:endParaRPr>
                    </a:p>
                  </a:txBody>
                  <a:tcPr anchor="b">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r>
            </a:tbl>
          </a:graphicData>
        </a:graphic>
      </p:graphicFrame>
      <p:pic>
        <p:nvPicPr>
          <p:cNvPr id="214" name="Picture 4" descr=""/>
          <p:cNvPicPr/>
          <p:nvPr/>
        </p:nvPicPr>
        <p:blipFill>
          <a:blip r:embed="rId1"/>
          <a:stretch/>
        </p:blipFill>
        <p:spPr>
          <a:xfrm>
            <a:off x="5310000" y="1533240"/>
            <a:ext cx="6381720" cy="373176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215" name="Content Placeholder 3"/>
          <p:cNvGraphicFramePr/>
          <p:nvPr/>
        </p:nvGraphicFramePr>
        <p:xfrm>
          <a:off x="548640" y="1209240"/>
          <a:ext cx="5258880" cy="3674160"/>
        </p:xfrm>
        <a:graphic>
          <a:graphicData uri="http://schemas.openxmlformats.org/drawingml/2006/table">
            <a:tbl>
              <a:tblPr/>
              <a:tblGrid>
                <a:gridCol w="2235600"/>
                <a:gridCol w="3023280"/>
              </a:tblGrid>
              <a:tr h="612360">
                <a:tc>
                  <a:txBody>
                    <a:bodyPr lIns="0" rIns="0" tIns="0" bIns="0" anchor="b">
                      <a:noAutofit/>
                    </a:bodyPr>
                    <a:p>
                      <a:pPr>
                        <a:lnSpc>
                          <a:spcPct val="107000"/>
                        </a:lnSpc>
                        <a:buNone/>
                      </a:pPr>
                      <a:r>
                        <a:rPr b="1" lang="en-US" sz="1100" spc="-1" strike="noStrike">
                          <a:solidFill>
                            <a:srgbClr val="ffffff"/>
                          </a:solidFill>
                          <a:latin typeface="Calibri"/>
                        </a:rPr>
                        <a:t> </a:t>
                      </a:r>
                      <a:r>
                        <a:rPr b="1" lang="en-IN" sz="1100" spc="-1" strike="noStrike">
                          <a:solidFill>
                            <a:srgbClr val="ffffff"/>
                          </a:solidFill>
                          <a:latin typeface="Calibri"/>
                        </a:rPr>
                        <a:t> </a:t>
                      </a:r>
                      <a:endParaRPr b="0" lang="en-IN" sz="1100" spc="-1" strike="noStrike">
                        <a:latin typeface="Arial"/>
                      </a:endParaRPr>
                    </a:p>
                  </a:txBody>
                  <a:tcPr anchor="b">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a:txBody>
                    <a:bodyPr lIns="0" rIns="0" tIns="0" bIns="0" anchor="b">
                      <a:noAutofit/>
                    </a:bodyPr>
                    <a:p>
                      <a:pPr>
                        <a:lnSpc>
                          <a:spcPct val="107000"/>
                        </a:lnSpc>
                        <a:buNone/>
                      </a:pPr>
                      <a:r>
                        <a:rPr b="1" lang="en-US" sz="1100" spc="-1" strike="noStrike">
                          <a:solidFill>
                            <a:srgbClr val="ffffff"/>
                          </a:solidFill>
                          <a:latin typeface="Calibri"/>
                        </a:rPr>
                        <a:t>Directional Heat flux</a:t>
                      </a:r>
                      <a:r>
                        <a:rPr b="1" lang="en-IN" sz="1100" spc="-1" strike="noStrike">
                          <a:solidFill>
                            <a:srgbClr val="ffffff"/>
                          </a:solidFill>
                          <a:latin typeface="Calibri"/>
                        </a:rPr>
                        <a:t> </a:t>
                      </a:r>
                      <a:endParaRPr b="0" lang="en-IN" sz="1100" spc="-1" strike="noStrike">
                        <a:latin typeface="Arial"/>
                      </a:endParaRPr>
                    </a:p>
                  </a:txBody>
                  <a:tcPr anchor="b">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r>
              <a:tr h="612360">
                <a:tc>
                  <a:txBody>
                    <a:bodyPr lIns="0" rIns="0" tIns="0" bIns="0" anchor="b">
                      <a:noAutofit/>
                    </a:bodyPr>
                    <a:p>
                      <a:pPr>
                        <a:lnSpc>
                          <a:spcPct val="107000"/>
                        </a:lnSpc>
                        <a:buNone/>
                      </a:pPr>
                      <a:r>
                        <a:rPr b="1" lang="en-US" sz="1100" spc="-1" strike="noStrike">
                          <a:solidFill>
                            <a:srgbClr val="ffffff"/>
                          </a:solidFill>
                          <a:latin typeface="Calibri"/>
                        </a:rPr>
                        <a:t> </a:t>
                      </a:r>
                      <a:r>
                        <a:rPr b="1" lang="en-IN" sz="1100" spc="-1" strike="noStrike">
                          <a:solidFill>
                            <a:srgbClr val="ffffff"/>
                          </a:solidFill>
                          <a:latin typeface="Calibri"/>
                        </a:rPr>
                        <a:t> </a:t>
                      </a:r>
                      <a:endParaRPr b="0" lang="en-IN" sz="1100" spc="-1" strike="noStrike">
                        <a:latin typeface="Arial"/>
                      </a:endParaRPr>
                    </a:p>
                  </a:txBody>
                  <a:tcPr anchor="b">
                    <a:lnL w="12240">
                      <a:solidFill>
                        <a:srgbClr val="ffffff"/>
                      </a:solidFill>
                    </a:lnL>
                    <a:lnR w="12240">
                      <a:solidFill>
                        <a:srgbClr val="ffffff"/>
                      </a:solidFill>
                    </a:lnR>
                    <a:lnT w="12240">
                      <a:solidFill>
                        <a:srgbClr val="ffffff"/>
                      </a:solidFill>
                    </a:lnT>
                    <a:lnB w="12240">
                      <a:solidFill>
                        <a:srgbClr val="ffffff"/>
                      </a:solidFill>
                    </a:lnB>
                    <a:solidFill>
                      <a:srgbClr val="4472c4"/>
                    </a:solidFill>
                  </a:tcPr>
                </a:tc>
                <a:tc>
                  <a:txBody>
                    <a:bodyPr lIns="0" rIns="0" tIns="0" bIns="0" anchor="b">
                      <a:noAutofit/>
                    </a:bodyPr>
                    <a:p>
                      <a:pPr>
                        <a:lnSpc>
                          <a:spcPct val="107000"/>
                        </a:lnSpc>
                        <a:buNone/>
                      </a:pPr>
                      <a:r>
                        <a:rPr b="0" lang="en-US" sz="1100" spc="-1" strike="noStrike">
                          <a:solidFill>
                            <a:srgbClr val="000000"/>
                          </a:solidFill>
                          <a:latin typeface="Calibri"/>
                        </a:rPr>
                        <a:t> </a:t>
                      </a:r>
                      <a:r>
                        <a:rPr b="0" lang="en-IN" sz="1100" spc="-1" strike="noStrike">
                          <a:solidFill>
                            <a:srgbClr val="000000"/>
                          </a:solidFill>
                          <a:latin typeface="Calibri"/>
                        </a:rPr>
                        <a:t> </a:t>
                      </a:r>
                      <a:endParaRPr b="0" lang="en-IN" sz="1100" spc="-1" strike="noStrike">
                        <a:latin typeface="Arial"/>
                      </a:endParaRPr>
                    </a:p>
                  </a:txBody>
                  <a:tcPr anchor="b">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r>
              <a:tr h="612360">
                <a:tc>
                  <a:txBody>
                    <a:bodyPr lIns="0" rIns="0" tIns="0" bIns="0" anchor="b">
                      <a:noAutofit/>
                    </a:bodyPr>
                    <a:p>
                      <a:pPr>
                        <a:lnSpc>
                          <a:spcPct val="107000"/>
                        </a:lnSpc>
                        <a:buNone/>
                      </a:pPr>
                      <a:r>
                        <a:rPr b="1" lang="en-US" sz="1100" spc="-1" strike="noStrike">
                          <a:solidFill>
                            <a:srgbClr val="ffffff"/>
                          </a:solidFill>
                          <a:latin typeface="Calibri"/>
                        </a:rPr>
                        <a:t>Alumina</a:t>
                      </a:r>
                      <a:r>
                        <a:rPr b="1" lang="en-IN" sz="1100" spc="-1" strike="noStrike">
                          <a:solidFill>
                            <a:srgbClr val="ffffff"/>
                          </a:solidFill>
                          <a:latin typeface="Calibri"/>
                        </a:rPr>
                        <a:t> </a:t>
                      </a:r>
                      <a:endParaRPr b="0" lang="en-IN" sz="1100" spc="-1" strike="noStrike">
                        <a:latin typeface="Arial"/>
                      </a:endParaRPr>
                    </a:p>
                  </a:txBody>
                  <a:tcPr anchor="b">
                    <a:lnL w="12240">
                      <a:solidFill>
                        <a:srgbClr val="ffffff"/>
                      </a:solidFill>
                    </a:lnL>
                    <a:lnR w="12240">
                      <a:solidFill>
                        <a:srgbClr val="ffffff"/>
                      </a:solidFill>
                    </a:lnR>
                    <a:lnT w="12240">
                      <a:solidFill>
                        <a:srgbClr val="ffffff"/>
                      </a:solidFill>
                    </a:lnT>
                    <a:lnB w="12240">
                      <a:solidFill>
                        <a:srgbClr val="ffffff"/>
                      </a:solidFill>
                    </a:lnB>
                    <a:solidFill>
                      <a:srgbClr val="4472c4"/>
                    </a:solidFill>
                  </a:tcPr>
                </a:tc>
                <a:tc>
                  <a:txBody>
                    <a:bodyPr lIns="0" rIns="0" tIns="0" bIns="0" anchor="b">
                      <a:noAutofit/>
                    </a:bodyPr>
                    <a:p>
                      <a:pPr algn="r">
                        <a:lnSpc>
                          <a:spcPct val="107000"/>
                        </a:lnSpc>
                        <a:buNone/>
                      </a:pPr>
                      <a:r>
                        <a:rPr b="0" lang="en-US" sz="1100" spc="-1" strike="noStrike">
                          <a:solidFill>
                            <a:srgbClr val="000000"/>
                          </a:solidFill>
                          <a:latin typeface="Calibri"/>
                        </a:rPr>
                        <a:t>10.561</a:t>
                      </a:r>
                      <a:r>
                        <a:rPr b="0" lang="en-IN" sz="1100" spc="-1" strike="noStrike">
                          <a:solidFill>
                            <a:srgbClr val="000000"/>
                          </a:solidFill>
                          <a:latin typeface="Calibri"/>
                        </a:rPr>
                        <a:t> </a:t>
                      </a:r>
                      <a:endParaRPr b="0" lang="en-IN" sz="1100" spc="-1" strike="noStrike">
                        <a:latin typeface="Arial"/>
                      </a:endParaRPr>
                    </a:p>
                  </a:txBody>
                  <a:tcPr anchor="b">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r>
              <a:tr h="612360">
                <a:tc>
                  <a:txBody>
                    <a:bodyPr lIns="0" rIns="0" tIns="0" bIns="0" anchor="b">
                      <a:noAutofit/>
                    </a:bodyPr>
                    <a:p>
                      <a:pPr>
                        <a:lnSpc>
                          <a:spcPct val="107000"/>
                        </a:lnSpc>
                        <a:buNone/>
                      </a:pPr>
                      <a:r>
                        <a:rPr b="1" lang="en-US" sz="1100" spc="-1" strike="noStrike">
                          <a:solidFill>
                            <a:srgbClr val="ffffff"/>
                          </a:solidFill>
                          <a:latin typeface="Calibri"/>
                        </a:rPr>
                        <a:t>Zirconia</a:t>
                      </a:r>
                      <a:r>
                        <a:rPr b="1" lang="en-IN" sz="1100" spc="-1" strike="noStrike">
                          <a:solidFill>
                            <a:srgbClr val="ffffff"/>
                          </a:solidFill>
                          <a:latin typeface="Calibri"/>
                        </a:rPr>
                        <a:t> </a:t>
                      </a:r>
                      <a:endParaRPr b="0" lang="en-IN" sz="1100" spc="-1" strike="noStrike">
                        <a:latin typeface="Arial"/>
                      </a:endParaRPr>
                    </a:p>
                  </a:txBody>
                  <a:tcPr anchor="b">
                    <a:lnL w="12240">
                      <a:solidFill>
                        <a:srgbClr val="ffffff"/>
                      </a:solidFill>
                    </a:lnL>
                    <a:lnR w="12240">
                      <a:solidFill>
                        <a:srgbClr val="ffffff"/>
                      </a:solidFill>
                    </a:lnR>
                    <a:lnT w="12240">
                      <a:solidFill>
                        <a:srgbClr val="ffffff"/>
                      </a:solidFill>
                    </a:lnT>
                    <a:lnB w="12240">
                      <a:solidFill>
                        <a:srgbClr val="ffffff"/>
                      </a:solidFill>
                    </a:lnB>
                    <a:solidFill>
                      <a:srgbClr val="4472c4"/>
                    </a:solidFill>
                  </a:tcPr>
                </a:tc>
                <a:tc>
                  <a:txBody>
                    <a:bodyPr lIns="0" rIns="0" tIns="0" bIns="0" anchor="b">
                      <a:noAutofit/>
                    </a:bodyPr>
                    <a:p>
                      <a:pPr algn="r">
                        <a:lnSpc>
                          <a:spcPct val="107000"/>
                        </a:lnSpc>
                        <a:buNone/>
                      </a:pPr>
                      <a:r>
                        <a:rPr b="0" lang="en-US" sz="1100" spc="-1" strike="noStrike">
                          <a:solidFill>
                            <a:srgbClr val="000000"/>
                          </a:solidFill>
                          <a:latin typeface="Calibri"/>
                        </a:rPr>
                        <a:t>2.1949</a:t>
                      </a:r>
                      <a:r>
                        <a:rPr b="0" lang="en-IN" sz="1100" spc="-1" strike="noStrike">
                          <a:solidFill>
                            <a:srgbClr val="000000"/>
                          </a:solidFill>
                          <a:latin typeface="Calibri"/>
                        </a:rPr>
                        <a:t> </a:t>
                      </a:r>
                      <a:endParaRPr b="0" lang="en-IN" sz="1100" spc="-1" strike="noStrike">
                        <a:latin typeface="Arial"/>
                      </a:endParaRPr>
                    </a:p>
                  </a:txBody>
                  <a:tcPr anchor="b">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r>
              <a:tr h="612360">
                <a:tc>
                  <a:txBody>
                    <a:bodyPr lIns="0" rIns="0" tIns="0" bIns="0" anchor="b">
                      <a:noAutofit/>
                    </a:bodyPr>
                    <a:p>
                      <a:pPr>
                        <a:lnSpc>
                          <a:spcPct val="107000"/>
                        </a:lnSpc>
                        <a:buNone/>
                      </a:pPr>
                      <a:r>
                        <a:rPr b="1" lang="en-US" sz="1100" spc="-1" strike="noStrike">
                          <a:solidFill>
                            <a:srgbClr val="ffffff"/>
                          </a:solidFill>
                          <a:latin typeface="Calibri"/>
                        </a:rPr>
                        <a:t>Titania</a:t>
                      </a:r>
                      <a:r>
                        <a:rPr b="1" lang="en-IN" sz="1100" spc="-1" strike="noStrike">
                          <a:solidFill>
                            <a:srgbClr val="ffffff"/>
                          </a:solidFill>
                          <a:latin typeface="Calibri"/>
                        </a:rPr>
                        <a:t> </a:t>
                      </a:r>
                      <a:endParaRPr b="0" lang="en-IN" sz="1100" spc="-1" strike="noStrike">
                        <a:latin typeface="Arial"/>
                      </a:endParaRPr>
                    </a:p>
                  </a:txBody>
                  <a:tcPr anchor="b">
                    <a:lnL w="12240">
                      <a:solidFill>
                        <a:srgbClr val="ffffff"/>
                      </a:solidFill>
                    </a:lnL>
                    <a:lnR w="12240">
                      <a:solidFill>
                        <a:srgbClr val="ffffff"/>
                      </a:solidFill>
                    </a:lnR>
                    <a:lnT w="12240">
                      <a:solidFill>
                        <a:srgbClr val="ffffff"/>
                      </a:solidFill>
                    </a:lnT>
                    <a:lnB w="12240">
                      <a:solidFill>
                        <a:srgbClr val="ffffff"/>
                      </a:solidFill>
                    </a:lnB>
                    <a:solidFill>
                      <a:srgbClr val="4472c4"/>
                    </a:solidFill>
                  </a:tcPr>
                </a:tc>
                <a:tc>
                  <a:txBody>
                    <a:bodyPr lIns="0" rIns="0" tIns="0" bIns="0" anchor="b">
                      <a:noAutofit/>
                    </a:bodyPr>
                    <a:p>
                      <a:pPr algn="r">
                        <a:lnSpc>
                          <a:spcPct val="107000"/>
                        </a:lnSpc>
                        <a:buNone/>
                      </a:pPr>
                      <a:r>
                        <a:rPr b="0" lang="en-US" sz="1100" spc="-1" strike="noStrike">
                          <a:solidFill>
                            <a:srgbClr val="000000"/>
                          </a:solidFill>
                          <a:latin typeface="Calibri"/>
                        </a:rPr>
                        <a:t>2.1147</a:t>
                      </a:r>
                      <a:r>
                        <a:rPr b="0" lang="en-IN" sz="1100" spc="-1" strike="noStrike">
                          <a:solidFill>
                            <a:srgbClr val="000000"/>
                          </a:solidFill>
                          <a:latin typeface="Calibri"/>
                        </a:rPr>
                        <a:t> </a:t>
                      </a:r>
                      <a:endParaRPr b="0" lang="en-IN" sz="1100" spc="-1" strike="noStrike">
                        <a:latin typeface="Arial"/>
                      </a:endParaRPr>
                    </a:p>
                  </a:txBody>
                  <a:tcPr anchor="b">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r>
              <a:tr h="612360">
                <a:tc>
                  <a:txBody>
                    <a:bodyPr lIns="0" rIns="0" tIns="0" bIns="0" anchor="b">
                      <a:noAutofit/>
                    </a:bodyPr>
                    <a:p>
                      <a:pPr>
                        <a:lnSpc>
                          <a:spcPct val="107000"/>
                        </a:lnSpc>
                        <a:buNone/>
                      </a:pPr>
                      <a:r>
                        <a:rPr b="1" lang="en-US" sz="1100" spc="-1" strike="noStrike">
                          <a:solidFill>
                            <a:srgbClr val="ffffff"/>
                          </a:solidFill>
                          <a:latin typeface="Calibri"/>
                        </a:rPr>
                        <a:t>Structural Steel</a:t>
                      </a:r>
                      <a:r>
                        <a:rPr b="1" lang="en-IN" sz="1100" spc="-1" strike="noStrike">
                          <a:solidFill>
                            <a:srgbClr val="ffffff"/>
                          </a:solidFill>
                          <a:latin typeface="Calibri"/>
                        </a:rPr>
                        <a:t> </a:t>
                      </a:r>
                      <a:endParaRPr b="0" lang="en-IN" sz="1100" spc="-1" strike="noStrike">
                        <a:latin typeface="Arial"/>
                      </a:endParaRPr>
                    </a:p>
                  </a:txBody>
                  <a:tcPr anchor="b">
                    <a:lnL w="12240">
                      <a:solidFill>
                        <a:srgbClr val="ffffff"/>
                      </a:solidFill>
                    </a:lnL>
                    <a:lnR w="12240">
                      <a:solidFill>
                        <a:srgbClr val="ffffff"/>
                      </a:solidFill>
                    </a:lnR>
                    <a:lnT w="12240">
                      <a:solidFill>
                        <a:srgbClr val="ffffff"/>
                      </a:solidFill>
                    </a:lnT>
                    <a:lnB w="12240">
                      <a:solidFill>
                        <a:srgbClr val="ffffff"/>
                      </a:solidFill>
                    </a:lnB>
                    <a:solidFill>
                      <a:srgbClr val="4472c4"/>
                    </a:solidFill>
                  </a:tcPr>
                </a:tc>
                <a:tc>
                  <a:txBody>
                    <a:bodyPr lIns="0" rIns="0" tIns="0" bIns="0" anchor="b">
                      <a:noAutofit/>
                    </a:bodyPr>
                    <a:p>
                      <a:pPr algn="r">
                        <a:lnSpc>
                          <a:spcPct val="107000"/>
                        </a:lnSpc>
                        <a:buNone/>
                      </a:pPr>
                      <a:r>
                        <a:rPr b="0" lang="en-US" sz="1100" spc="-1" strike="noStrike">
                          <a:solidFill>
                            <a:srgbClr val="000000"/>
                          </a:solidFill>
                          <a:latin typeface="Calibri"/>
                        </a:rPr>
                        <a:t>13.33</a:t>
                      </a:r>
                      <a:r>
                        <a:rPr b="0" lang="en-IN" sz="1100" spc="-1" strike="noStrike">
                          <a:solidFill>
                            <a:srgbClr val="000000"/>
                          </a:solidFill>
                          <a:latin typeface="Calibri"/>
                        </a:rPr>
                        <a:t> </a:t>
                      </a:r>
                      <a:endParaRPr b="0" lang="en-IN" sz="1100" spc="-1" strike="noStrike">
                        <a:latin typeface="Arial"/>
                      </a:endParaRPr>
                    </a:p>
                  </a:txBody>
                  <a:tcPr anchor="b">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r>
            </a:tbl>
          </a:graphicData>
        </a:graphic>
      </p:graphicFrame>
      <p:pic>
        <p:nvPicPr>
          <p:cNvPr id="216" name="Picture 4" descr=""/>
          <p:cNvPicPr/>
          <p:nvPr/>
        </p:nvPicPr>
        <p:blipFill>
          <a:blip r:embed="rId1"/>
          <a:stretch/>
        </p:blipFill>
        <p:spPr>
          <a:xfrm>
            <a:off x="6095880" y="1398600"/>
            <a:ext cx="5852880" cy="348444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PlaceHolder 1"/>
          <p:cNvSpPr>
            <a:spLocks noGrp="1"/>
          </p:cNvSpPr>
          <p:nvPr>
            <p:ph type="title"/>
          </p:nvPr>
        </p:nvSpPr>
        <p:spPr>
          <a:xfrm>
            <a:off x="295560" y="144000"/>
            <a:ext cx="3462120" cy="1325160"/>
          </a:xfrm>
          <a:prstGeom prst="rect">
            <a:avLst/>
          </a:prstGeom>
          <a:noFill/>
          <a:ln w="0">
            <a:noFill/>
          </a:ln>
        </p:spPr>
        <p:txBody>
          <a:bodyPr anchor="ctr">
            <a:normAutofit/>
          </a:bodyPr>
          <a:p>
            <a:pPr>
              <a:lnSpc>
                <a:spcPct val="90000"/>
              </a:lnSpc>
              <a:buNone/>
            </a:pPr>
            <a:r>
              <a:rPr b="1" lang="en-IN" sz="2800" spc="-1" strike="noStrike">
                <a:solidFill>
                  <a:srgbClr val="000000"/>
                </a:solidFill>
                <a:latin typeface="Times New Roman"/>
                <a:ea typeface="Calibri"/>
              </a:rPr>
              <a:t>TEST RESULTS</a:t>
            </a:r>
            <a:br/>
            <a:endParaRPr b="0" lang="en-US" sz="2800" spc="-1" strike="noStrike">
              <a:solidFill>
                <a:srgbClr val="000000"/>
              </a:solidFill>
              <a:latin typeface="Calibri"/>
            </a:endParaRPr>
          </a:p>
        </p:txBody>
      </p:sp>
      <p:pic>
        <p:nvPicPr>
          <p:cNvPr id="218" name="Content Placeholder 3" descr=""/>
          <p:cNvPicPr/>
          <p:nvPr/>
        </p:nvPicPr>
        <p:blipFill>
          <a:blip r:embed="rId1"/>
          <a:stretch/>
        </p:blipFill>
        <p:spPr>
          <a:xfrm>
            <a:off x="393480" y="1318680"/>
            <a:ext cx="4218480" cy="4218480"/>
          </a:xfrm>
          <a:prstGeom prst="rect">
            <a:avLst/>
          </a:prstGeom>
          <a:ln w="0">
            <a:noFill/>
          </a:ln>
        </p:spPr>
      </p:pic>
      <p:pic>
        <p:nvPicPr>
          <p:cNvPr id="219" name="Picture 4" descr=""/>
          <p:cNvPicPr/>
          <p:nvPr/>
        </p:nvPicPr>
        <p:blipFill>
          <a:blip r:embed="rId2"/>
          <a:stretch/>
        </p:blipFill>
        <p:spPr>
          <a:xfrm>
            <a:off x="4896000" y="1357920"/>
            <a:ext cx="3102120" cy="4139280"/>
          </a:xfrm>
          <a:prstGeom prst="rect">
            <a:avLst/>
          </a:prstGeom>
          <a:ln w="0">
            <a:noFill/>
          </a:ln>
        </p:spPr>
      </p:pic>
      <p:pic>
        <p:nvPicPr>
          <p:cNvPr id="220" name="Picture 5" descr=""/>
          <p:cNvPicPr/>
          <p:nvPr/>
        </p:nvPicPr>
        <p:blipFill>
          <a:blip r:embed="rId3"/>
          <a:stretch/>
        </p:blipFill>
        <p:spPr>
          <a:xfrm>
            <a:off x="8390880" y="1357920"/>
            <a:ext cx="3175200" cy="406764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1" name="Picture 3" descr=""/>
          <p:cNvPicPr/>
          <p:nvPr/>
        </p:nvPicPr>
        <p:blipFill>
          <a:blip r:embed="rId1"/>
          <a:stretch/>
        </p:blipFill>
        <p:spPr>
          <a:xfrm>
            <a:off x="4077000" y="1227240"/>
            <a:ext cx="3047400" cy="4066560"/>
          </a:xfrm>
          <a:prstGeom prst="rect">
            <a:avLst/>
          </a:prstGeom>
          <a:ln w="0">
            <a:noFill/>
          </a:ln>
        </p:spPr>
      </p:pic>
      <p:pic>
        <p:nvPicPr>
          <p:cNvPr id="222" name="Picture 4" descr=""/>
          <p:cNvPicPr/>
          <p:nvPr/>
        </p:nvPicPr>
        <p:blipFill>
          <a:blip r:embed="rId2"/>
          <a:stretch/>
        </p:blipFill>
        <p:spPr>
          <a:xfrm>
            <a:off x="7701120" y="1389600"/>
            <a:ext cx="3291480" cy="4078440"/>
          </a:xfrm>
          <a:prstGeom prst="rect">
            <a:avLst/>
          </a:prstGeom>
          <a:ln w="0">
            <a:noFill/>
          </a:ln>
        </p:spPr>
      </p:pic>
      <p:pic>
        <p:nvPicPr>
          <p:cNvPr id="223" name="Content Placeholder 5" descr=""/>
          <p:cNvPicPr/>
          <p:nvPr/>
        </p:nvPicPr>
        <p:blipFill>
          <a:blip r:embed="rId3"/>
          <a:stretch/>
        </p:blipFill>
        <p:spPr>
          <a:xfrm>
            <a:off x="607680" y="1227240"/>
            <a:ext cx="3165480" cy="388764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PlaceHolder 1"/>
          <p:cNvSpPr>
            <a:spLocks noGrp="1"/>
          </p:cNvSpPr>
          <p:nvPr>
            <p:ph type="title"/>
          </p:nvPr>
        </p:nvSpPr>
        <p:spPr>
          <a:xfrm>
            <a:off x="838080" y="365040"/>
            <a:ext cx="7119720" cy="1325160"/>
          </a:xfrm>
          <a:prstGeom prst="rect">
            <a:avLst/>
          </a:prstGeom>
          <a:noFill/>
          <a:ln w="0">
            <a:noFill/>
          </a:ln>
        </p:spPr>
        <p:txBody>
          <a:bodyPr anchor="ctr">
            <a:noAutofit/>
          </a:bodyPr>
          <a:p>
            <a:pPr>
              <a:lnSpc>
                <a:spcPct val="107000"/>
              </a:lnSpc>
              <a:buNone/>
            </a:pPr>
            <a:r>
              <a:rPr b="1" lang="en-US" sz="2800" spc="-1" strike="noStrike">
                <a:solidFill>
                  <a:srgbClr val="000000"/>
                </a:solidFill>
                <a:latin typeface="Times New Roman"/>
                <a:ea typeface="Times New Roman"/>
              </a:rPr>
              <a:t>Vickers Hardness Test: (ASTM E92-2017)</a:t>
            </a:r>
            <a:r>
              <a:rPr b="0" lang="en-IN" sz="2800" spc="-1" strike="noStrike">
                <a:solidFill>
                  <a:srgbClr val="000000"/>
                </a:solidFill>
                <a:latin typeface="Times New Roman"/>
                <a:ea typeface="Times New Roman"/>
              </a:rPr>
              <a:t> </a:t>
            </a:r>
            <a:br/>
            <a:r>
              <a:rPr b="0" lang="en-IN" sz="2800" spc="-1" strike="noStrike">
                <a:solidFill>
                  <a:srgbClr val="000000"/>
                </a:solidFill>
                <a:latin typeface="Times New Roman"/>
                <a:ea typeface="Times New Roman"/>
              </a:rPr>
              <a:t> </a:t>
            </a:r>
            <a:br/>
            <a:r>
              <a:rPr b="1" lang="en-US" sz="2800" spc="-1" strike="noStrike">
                <a:solidFill>
                  <a:srgbClr val="000000"/>
                </a:solidFill>
                <a:latin typeface="Times New Roman"/>
                <a:ea typeface="Times New Roman"/>
              </a:rPr>
              <a:t>Table: Vickers hardness test</a:t>
            </a:r>
            <a:r>
              <a:rPr b="0" lang="en-IN" sz="2800" spc="-1" strike="noStrike">
                <a:solidFill>
                  <a:srgbClr val="000000"/>
                </a:solidFill>
                <a:latin typeface="Times New Roman"/>
                <a:ea typeface="Times New Roman"/>
              </a:rPr>
              <a:t> </a:t>
            </a:r>
            <a:br/>
            <a:endParaRPr b="0" lang="en-US" sz="2800" spc="-1" strike="noStrike">
              <a:solidFill>
                <a:srgbClr val="000000"/>
              </a:solidFill>
              <a:latin typeface="Calibri"/>
            </a:endParaRPr>
          </a:p>
        </p:txBody>
      </p:sp>
      <p:graphicFrame>
        <p:nvGraphicFramePr>
          <p:cNvPr id="225" name="Content Placeholder 3"/>
          <p:cNvGraphicFramePr/>
          <p:nvPr/>
        </p:nvGraphicFramePr>
        <p:xfrm>
          <a:off x="542880" y="1452240"/>
          <a:ext cx="4698000" cy="2104560"/>
        </p:xfrm>
        <a:graphic>
          <a:graphicData uri="http://schemas.openxmlformats.org/drawingml/2006/table">
            <a:tbl>
              <a:tblPr/>
              <a:tblGrid>
                <a:gridCol w="2349000"/>
                <a:gridCol w="2349000"/>
              </a:tblGrid>
              <a:tr h="701280">
                <a:tc>
                  <a:txBody>
                    <a:bodyPr lIns="0" rIns="0" tIns="0" bIns="0" anchor="t">
                      <a:noAutofit/>
                    </a:bodyPr>
                    <a:p>
                      <a:pPr algn="ctr">
                        <a:lnSpc>
                          <a:spcPct val="150000"/>
                        </a:lnSpc>
                        <a:buNone/>
                      </a:pPr>
                      <a:r>
                        <a:rPr b="1" lang="en-US" sz="1400" spc="-1" strike="noStrike">
                          <a:solidFill>
                            <a:srgbClr val="ffffff"/>
                          </a:solidFill>
                          <a:latin typeface="Calibri"/>
                        </a:rPr>
                        <a:t>Test parameters (HV 10kg)</a:t>
                      </a:r>
                      <a:r>
                        <a:rPr b="1" lang="en-IN" sz="1400" spc="-1" strike="noStrike">
                          <a:solidFill>
                            <a:srgbClr val="ffffff"/>
                          </a:solidFill>
                          <a:latin typeface="Calibri"/>
                        </a:rPr>
                        <a:t> </a:t>
                      </a:r>
                      <a:endParaRPr b="0" lang="en-IN" sz="1400" spc="-1" strike="noStrike">
                        <a:latin typeface="Arial"/>
                      </a:endParaRPr>
                    </a:p>
                  </a:txBody>
                  <a:tcPr anchor="t">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a:txBody>
                    <a:bodyPr lIns="0" rIns="0" tIns="0" bIns="0" anchor="t">
                      <a:noAutofit/>
                    </a:bodyPr>
                    <a:p>
                      <a:pPr algn="ctr">
                        <a:lnSpc>
                          <a:spcPct val="150000"/>
                        </a:lnSpc>
                        <a:buNone/>
                      </a:pPr>
                      <a:r>
                        <a:rPr b="1" lang="en-US" sz="1400" spc="-1" strike="noStrike">
                          <a:solidFill>
                            <a:srgbClr val="ffffff"/>
                          </a:solidFill>
                          <a:latin typeface="Calibri"/>
                        </a:rPr>
                        <a:t>Observed values</a:t>
                      </a:r>
                      <a:r>
                        <a:rPr b="1" lang="en-IN" sz="1400" spc="-1" strike="noStrike">
                          <a:solidFill>
                            <a:srgbClr val="ffffff"/>
                          </a:solidFill>
                          <a:latin typeface="Calibri"/>
                        </a:rPr>
                        <a:t> </a:t>
                      </a:r>
                      <a:endParaRPr b="0" lang="en-IN" sz="1400" spc="-1" strike="noStrike">
                        <a:latin typeface="Arial"/>
                      </a:endParaRPr>
                    </a:p>
                  </a:txBody>
                  <a:tcPr anchor="t">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r>
              <a:tr h="701280">
                <a:tc>
                  <a:txBody>
                    <a:bodyPr lIns="0" rIns="0" tIns="0" bIns="0" anchor="t">
                      <a:noAutofit/>
                    </a:bodyPr>
                    <a:p>
                      <a:pPr algn="ctr">
                        <a:lnSpc>
                          <a:spcPct val="150000"/>
                        </a:lnSpc>
                        <a:buNone/>
                      </a:pPr>
                      <a:r>
                        <a:rPr b="1" lang="en-US" sz="1400" spc="-1" strike="noStrike">
                          <a:solidFill>
                            <a:srgbClr val="ffffff"/>
                          </a:solidFill>
                          <a:latin typeface="Calibri"/>
                        </a:rPr>
                        <a:t>Coated</a:t>
                      </a:r>
                      <a:r>
                        <a:rPr b="1" lang="en-IN" sz="1400" spc="-1" strike="noStrike">
                          <a:solidFill>
                            <a:srgbClr val="ffffff"/>
                          </a:solidFill>
                          <a:latin typeface="Calibri"/>
                        </a:rPr>
                        <a:t> </a:t>
                      </a:r>
                      <a:endParaRPr b="0" lang="en-IN" sz="1400" spc="-1" strike="noStrike">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4472c4"/>
                    </a:solidFill>
                  </a:tcPr>
                </a:tc>
                <a:tc>
                  <a:txBody>
                    <a:bodyPr lIns="0" rIns="0" tIns="0" bIns="0" anchor="t">
                      <a:noAutofit/>
                    </a:bodyPr>
                    <a:p>
                      <a:pPr algn="ctr">
                        <a:lnSpc>
                          <a:spcPct val="150000"/>
                        </a:lnSpc>
                        <a:buNone/>
                      </a:pPr>
                      <a:r>
                        <a:rPr b="0" lang="en-US" sz="1400" spc="-1" strike="noStrike">
                          <a:solidFill>
                            <a:srgbClr val="000000"/>
                          </a:solidFill>
                          <a:latin typeface="Calibri"/>
                        </a:rPr>
                        <a:t>213, 210, 207</a:t>
                      </a:r>
                      <a:r>
                        <a:rPr b="0" lang="en-IN" sz="1400" spc="-1" strike="noStrike">
                          <a:solidFill>
                            <a:srgbClr val="000000"/>
                          </a:solidFill>
                          <a:latin typeface="Calibri"/>
                        </a:rPr>
                        <a:t> </a:t>
                      </a:r>
                      <a:endParaRPr b="0" lang="en-IN" sz="1400" spc="-1" strike="noStrike">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r>
              <a:tr h="702000">
                <a:tc>
                  <a:txBody>
                    <a:bodyPr lIns="0" rIns="0" tIns="0" bIns="0" anchor="t">
                      <a:noAutofit/>
                    </a:bodyPr>
                    <a:p>
                      <a:pPr algn="ctr">
                        <a:lnSpc>
                          <a:spcPct val="150000"/>
                        </a:lnSpc>
                        <a:buNone/>
                      </a:pPr>
                      <a:r>
                        <a:rPr b="1" lang="en-US" sz="1400" spc="-1" strike="noStrike">
                          <a:solidFill>
                            <a:srgbClr val="ffffff"/>
                          </a:solidFill>
                          <a:latin typeface="Calibri"/>
                        </a:rPr>
                        <a:t>Uncoated</a:t>
                      </a:r>
                      <a:r>
                        <a:rPr b="1" lang="en-IN" sz="1400" spc="-1" strike="noStrike">
                          <a:solidFill>
                            <a:srgbClr val="ffffff"/>
                          </a:solidFill>
                          <a:latin typeface="Calibri"/>
                        </a:rPr>
                        <a:t> </a:t>
                      </a:r>
                      <a:endParaRPr b="0" lang="en-IN" sz="1400" spc="-1" strike="noStrike">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4472c4"/>
                    </a:solidFill>
                  </a:tcPr>
                </a:tc>
                <a:tc>
                  <a:txBody>
                    <a:bodyPr lIns="0" rIns="0" tIns="0" bIns="0" anchor="t">
                      <a:noAutofit/>
                    </a:bodyPr>
                    <a:p>
                      <a:pPr algn="ctr">
                        <a:lnSpc>
                          <a:spcPct val="150000"/>
                        </a:lnSpc>
                        <a:buNone/>
                      </a:pPr>
                      <a:r>
                        <a:rPr b="0" lang="en-US" sz="1400" spc="-1" strike="noStrike">
                          <a:solidFill>
                            <a:srgbClr val="000000"/>
                          </a:solidFill>
                          <a:latin typeface="Calibri"/>
                        </a:rPr>
                        <a:t>173,175,177</a:t>
                      </a:r>
                      <a:r>
                        <a:rPr b="0" lang="en-IN" sz="1400" spc="-1" strike="noStrike">
                          <a:solidFill>
                            <a:srgbClr val="000000"/>
                          </a:solidFill>
                          <a:latin typeface="Calibri"/>
                        </a:rPr>
                        <a:t> </a:t>
                      </a:r>
                      <a:endParaRPr b="0" lang="en-IN" sz="1400" spc="-1" strike="noStrike">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r>
            </a:tbl>
          </a:graphicData>
        </a:graphic>
      </p:graphicFrame>
      <p:graphicFrame>
        <p:nvGraphicFramePr>
          <p:cNvPr id="226" name="Table 4"/>
          <p:cNvGraphicFramePr/>
          <p:nvPr/>
        </p:nvGraphicFramePr>
        <p:xfrm>
          <a:off x="542880" y="3831120"/>
          <a:ext cx="4993200" cy="2661480"/>
        </p:xfrm>
        <a:graphic>
          <a:graphicData uri="http://schemas.openxmlformats.org/drawingml/2006/table">
            <a:tbl>
              <a:tblPr/>
              <a:tblGrid>
                <a:gridCol w="2335680"/>
                <a:gridCol w="2657520"/>
              </a:tblGrid>
              <a:tr h="887040">
                <a:tc gridSpan="2">
                  <a:txBody>
                    <a:bodyPr lIns="0" rIns="0" tIns="0" bIns="0" anchor="t">
                      <a:noAutofit/>
                    </a:bodyPr>
                    <a:p>
                      <a:pPr marL="457200" algn="just">
                        <a:lnSpc>
                          <a:spcPct val="150000"/>
                        </a:lnSpc>
                        <a:buNone/>
                      </a:pPr>
                      <a:r>
                        <a:rPr b="1" lang="en-US" sz="1400" spc="-1" strike="noStrike">
                          <a:solidFill>
                            <a:srgbClr val="ffffff"/>
                          </a:solidFill>
                          <a:latin typeface="Calibri"/>
                        </a:rPr>
                        <a:t>Vickers Hardness (ASTM E92-2017)</a:t>
                      </a:r>
                      <a:r>
                        <a:rPr b="1" lang="en-IN" sz="1400" spc="-1" strike="noStrike">
                          <a:solidFill>
                            <a:srgbClr val="ffffff"/>
                          </a:solidFill>
                          <a:latin typeface="Calibri"/>
                        </a:rPr>
                        <a:t> </a:t>
                      </a:r>
                      <a:endParaRPr b="0" lang="en-IN" sz="1400" spc="-1" strike="noStrike">
                        <a:latin typeface="Arial"/>
                      </a:endParaRPr>
                    </a:p>
                  </a:txBody>
                  <a:tcPr anchor="t">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hMerge="1">
                  <a:tcPr anchor="t" marL="90000" marR="90000">
                    <a:solidFill>
                      <a:srgbClr val="729fcf"/>
                    </a:solidFill>
                  </a:tcPr>
                </a:tc>
              </a:tr>
              <a:tr h="887040">
                <a:tc>
                  <a:txBody>
                    <a:bodyPr lIns="0" rIns="0" tIns="0" bIns="0" anchor="t">
                      <a:noAutofit/>
                    </a:bodyPr>
                    <a:p>
                      <a:pPr marL="457200">
                        <a:lnSpc>
                          <a:spcPct val="150000"/>
                        </a:lnSpc>
                        <a:buNone/>
                      </a:pPr>
                      <a:r>
                        <a:rPr b="1" lang="en-US" sz="1400" spc="-1" strike="noStrike">
                          <a:solidFill>
                            <a:srgbClr val="ffffff"/>
                          </a:solidFill>
                          <a:latin typeface="Calibri"/>
                        </a:rPr>
                        <a:t>SS Sample uncoated</a:t>
                      </a:r>
                      <a:r>
                        <a:rPr b="1" lang="en-IN" sz="1400" spc="-1" strike="noStrike">
                          <a:solidFill>
                            <a:srgbClr val="ffffff"/>
                          </a:solidFill>
                          <a:latin typeface="Calibri"/>
                        </a:rPr>
                        <a:t> </a:t>
                      </a:r>
                      <a:endParaRPr b="0" lang="en-IN" sz="1400" spc="-1" strike="noStrike">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4472c4"/>
                    </a:solidFill>
                  </a:tcPr>
                </a:tc>
                <a:tc>
                  <a:txBody>
                    <a:bodyPr lIns="0" rIns="0" tIns="0" bIns="0" anchor="t">
                      <a:noAutofit/>
                    </a:bodyPr>
                    <a:p>
                      <a:pPr marL="457200">
                        <a:lnSpc>
                          <a:spcPct val="150000"/>
                        </a:lnSpc>
                        <a:buNone/>
                      </a:pPr>
                      <a:r>
                        <a:rPr b="0" lang="en-US" sz="1400" spc="-1" strike="noStrike">
                          <a:solidFill>
                            <a:srgbClr val="000000"/>
                          </a:solidFill>
                          <a:latin typeface="Calibri"/>
                        </a:rPr>
                        <a:t>SS Sample Coated with Titania</a:t>
                      </a:r>
                      <a:endParaRPr b="0" lang="en-IN" sz="1400" spc="-1" strike="noStrike">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r>
              <a:tr h="887400">
                <a:tc>
                  <a:txBody>
                    <a:bodyPr lIns="0" rIns="0" tIns="0" bIns="0" anchor="t">
                      <a:noAutofit/>
                    </a:bodyPr>
                    <a:p>
                      <a:pPr marL="457200">
                        <a:lnSpc>
                          <a:spcPct val="150000"/>
                        </a:lnSpc>
                        <a:buNone/>
                      </a:pPr>
                      <a:r>
                        <a:rPr b="1" lang="en-US" sz="1400" spc="-1" strike="noStrike">
                          <a:solidFill>
                            <a:srgbClr val="ffffff"/>
                          </a:solidFill>
                          <a:latin typeface="Calibri"/>
                        </a:rPr>
                        <a:t>175</a:t>
                      </a:r>
                      <a:r>
                        <a:rPr b="1" lang="en-IN" sz="1400" spc="-1" strike="noStrike">
                          <a:solidFill>
                            <a:srgbClr val="ffffff"/>
                          </a:solidFill>
                          <a:latin typeface="Calibri"/>
                        </a:rPr>
                        <a:t> </a:t>
                      </a:r>
                      <a:endParaRPr b="0" lang="en-IN" sz="1400" spc="-1" strike="noStrike">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4472c4"/>
                    </a:solidFill>
                  </a:tcPr>
                </a:tc>
                <a:tc>
                  <a:txBody>
                    <a:bodyPr lIns="0" rIns="0" tIns="0" bIns="0" anchor="t">
                      <a:noAutofit/>
                    </a:bodyPr>
                    <a:p>
                      <a:pPr marL="457200">
                        <a:lnSpc>
                          <a:spcPct val="150000"/>
                        </a:lnSpc>
                        <a:buNone/>
                      </a:pPr>
                      <a:r>
                        <a:rPr b="0" lang="en-US" sz="1400" spc="-1" strike="noStrike">
                          <a:solidFill>
                            <a:srgbClr val="000000"/>
                          </a:solidFill>
                          <a:latin typeface="Calibri"/>
                        </a:rPr>
                        <a:t>210</a:t>
                      </a:r>
                      <a:r>
                        <a:rPr b="0" lang="en-IN" sz="1400" spc="-1" strike="noStrike">
                          <a:solidFill>
                            <a:srgbClr val="000000"/>
                          </a:solidFill>
                          <a:latin typeface="Calibri"/>
                        </a:rPr>
                        <a:t> </a:t>
                      </a:r>
                      <a:endParaRPr b="0" lang="en-IN" sz="1400" spc="-1" strike="noStrike">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r>
            </a:tbl>
          </a:graphicData>
        </a:graphic>
      </p:graphicFrame>
      <p:pic>
        <p:nvPicPr>
          <p:cNvPr id="227" name="Picture 5" descr=""/>
          <p:cNvPicPr/>
          <p:nvPr/>
        </p:nvPicPr>
        <p:blipFill>
          <a:blip r:embed="rId1"/>
          <a:stretch/>
        </p:blipFill>
        <p:spPr>
          <a:xfrm>
            <a:off x="6095880" y="1780920"/>
            <a:ext cx="5630760" cy="338040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PlaceHolder 1"/>
          <p:cNvSpPr>
            <a:spLocks noGrp="1"/>
          </p:cNvSpPr>
          <p:nvPr>
            <p:ph type="title"/>
          </p:nvPr>
        </p:nvSpPr>
        <p:spPr>
          <a:xfrm>
            <a:off x="838080" y="365040"/>
            <a:ext cx="4175640" cy="1325160"/>
          </a:xfrm>
          <a:prstGeom prst="rect">
            <a:avLst/>
          </a:prstGeom>
          <a:noFill/>
          <a:ln w="0">
            <a:noFill/>
          </a:ln>
        </p:spPr>
        <p:txBody>
          <a:bodyPr anchor="ctr">
            <a:normAutofit/>
          </a:bodyPr>
          <a:p>
            <a:pPr>
              <a:lnSpc>
                <a:spcPct val="90000"/>
              </a:lnSpc>
              <a:buNone/>
            </a:pPr>
            <a:r>
              <a:rPr b="1" lang="en-US" sz="2800" spc="-1" strike="noStrike">
                <a:solidFill>
                  <a:srgbClr val="000000"/>
                </a:solidFill>
                <a:latin typeface="Times New Roman"/>
                <a:ea typeface="Times New Roman"/>
              </a:rPr>
              <a:t>Microstructure Results</a:t>
            </a:r>
            <a:br/>
            <a:endParaRPr b="0" lang="en-US" sz="2800" spc="-1" strike="noStrike">
              <a:solidFill>
                <a:srgbClr val="000000"/>
              </a:solidFill>
              <a:latin typeface="Calibri"/>
            </a:endParaRPr>
          </a:p>
        </p:txBody>
      </p:sp>
      <p:pic>
        <p:nvPicPr>
          <p:cNvPr id="229" name="Content Placeholder 3" descr=""/>
          <p:cNvPicPr/>
          <p:nvPr/>
        </p:nvPicPr>
        <p:blipFill>
          <a:blip r:embed="rId1"/>
          <a:stretch/>
        </p:blipFill>
        <p:spPr>
          <a:xfrm>
            <a:off x="838080" y="1907280"/>
            <a:ext cx="4337280" cy="3252600"/>
          </a:xfrm>
          <a:prstGeom prst="rect">
            <a:avLst/>
          </a:prstGeom>
          <a:ln w="0">
            <a:noFill/>
          </a:ln>
        </p:spPr>
      </p:pic>
      <p:sp>
        <p:nvSpPr>
          <p:cNvPr id="230" name="TextBox 5"/>
          <p:cNvSpPr/>
          <p:nvPr/>
        </p:nvSpPr>
        <p:spPr>
          <a:xfrm>
            <a:off x="1158120" y="5376960"/>
            <a:ext cx="60940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IN" sz="1800" spc="-1" strike="noStrike">
                <a:solidFill>
                  <a:srgbClr val="000000"/>
                </a:solidFill>
                <a:latin typeface="Calibri"/>
                <a:ea typeface="Calibri"/>
              </a:rPr>
              <a:t>Coated Sampe Microstruture results</a:t>
            </a:r>
            <a:endParaRPr b="0" lang="en-IN" sz="1800" spc="-1" strike="noStrike">
              <a:latin typeface="Arial"/>
            </a:endParaRPr>
          </a:p>
        </p:txBody>
      </p:sp>
      <p:pic>
        <p:nvPicPr>
          <p:cNvPr id="231" name="Picture 6" descr=""/>
          <p:cNvPicPr/>
          <p:nvPr/>
        </p:nvPicPr>
        <p:blipFill>
          <a:blip r:embed="rId2"/>
          <a:stretch/>
        </p:blipFill>
        <p:spPr>
          <a:xfrm>
            <a:off x="6498000" y="1798920"/>
            <a:ext cx="4633560" cy="3469320"/>
          </a:xfrm>
          <a:prstGeom prst="rect">
            <a:avLst/>
          </a:prstGeom>
          <a:ln w="0">
            <a:noFill/>
          </a:ln>
        </p:spPr>
      </p:pic>
      <p:sp>
        <p:nvSpPr>
          <p:cNvPr id="232" name="TextBox 8"/>
          <p:cNvSpPr/>
          <p:nvPr/>
        </p:nvSpPr>
        <p:spPr>
          <a:xfrm>
            <a:off x="7569720" y="5520240"/>
            <a:ext cx="60940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IN" sz="1800" spc="-1" strike="noStrike">
                <a:solidFill>
                  <a:srgbClr val="000000"/>
                </a:solidFill>
                <a:latin typeface="Calibri"/>
                <a:ea typeface="Calibri"/>
              </a:rPr>
              <a:t>Bond Coated image</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3" name="Content Placeholder 3" descr=""/>
          <p:cNvPicPr/>
          <p:nvPr/>
        </p:nvPicPr>
        <p:blipFill>
          <a:blip r:embed="rId1"/>
          <a:stretch/>
        </p:blipFill>
        <p:spPr>
          <a:xfrm>
            <a:off x="909000" y="872280"/>
            <a:ext cx="4706640" cy="3528720"/>
          </a:xfrm>
          <a:prstGeom prst="rect">
            <a:avLst/>
          </a:prstGeom>
          <a:ln w="0">
            <a:noFill/>
          </a:ln>
        </p:spPr>
      </p:pic>
      <p:sp>
        <p:nvSpPr>
          <p:cNvPr id="234" name="TextBox 5"/>
          <p:cNvSpPr/>
          <p:nvPr/>
        </p:nvSpPr>
        <p:spPr>
          <a:xfrm>
            <a:off x="344160" y="4750200"/>
            <a:ext cx="60940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IN" sz="1800" spc="-1" strike="noStrike">
                <a:solidFill>
                  <a:srgbClr val="000000"/>
                </a:solidFill>
                <a:latin typeface="Calibri"/>
                <a:ea typeface="Calibri"/>
              </a:rPr>
              <a:t>Coated with bond and ceramic coated and un-coated sample</a:t>
            </a:r>
            <a:endParaRPr b="0" lang="en-IN" sz="1800" spc="-1" strike="noStrike">
              <a:latin typeface="Arial"/>
            </a:endParaRPr>
          </a:p>
        </p:txBody>
      </p:sp>
      <p:pic>
        <p:nvPicPr>
          <p:cNvPr id="235" name="Picture 6" descr=""/>
          <p:cNvPicPr/>
          <p:nvPr/>
        </p:nvPicPr>
        <p:blipFill>
          <a:blip r:embed="rId2"/>
          <a:stretch/>
        </p:blipFill>
        <p:spPr>
          <a:xfrm>
            <a:off x="6570000" y="872280"/>
            <a:ext cx="4712400" cy="3528720"/>
          </a:xfrm>
          <a:prstGeom prst="rect">
            <a:avLst/>
          </a:prstGeom>
          <a:ln w="0">
            <a:noFill/>
          </a:ln>
        </p:spPr>
      </p:pic>
      <p:sp>
        <p:nvSpPr>
          <p:cNvPr id="236" name="TextBox 8"/>
          <p:cNvSpPr/>
          <p:nvPr/>
        </p:nvSpPr>
        <p:spPr>
          <a:xfrm>
            <a:off x="6095880" y="4750200"/>
            <a:ext cx="6094080" cy="383040"/>
          </a:xfrm>
          <a:prstGeom prst="rect">
            <a:avLst/>
          </a:prstGeom>
          <a:noFill/>
          <a:ln w="0">
            <a:noFill/>
          </a:ln>
        </p:spPr>
        <p:style>
          <a:lnRef idx="0"/>
          <a:fillRef idx="0"/>
          <a:effectRef idx="0"/>
          <a:fontRef idx="minor"/>
        </p:style>
        <p:txBody>
          <a:bodyPr lIns="90000" rIns="90000" tIns="45000" bIns="45000" anchor="t">
            <a:spAutoFit/>
          </a:bodyPr>
          <a:p>
            <a:pPr algn="ctr">
              <a:lnSpc>
                <a:spcPct val="107000"/>
              </a:lnSpc>
              <a:spcAft>
                <a:spcPts val="799"/>
              </a:spcAft>
              <a:buNone/>
            </a:pPr>
            <a:r>
              <a:rPr b="0" lang="en-IN" sz="1800" spc="-1" strike="noStrike">
                <a:solidFill>
                  <a:srgbClr val="000000"/>
                </a:solidFill>
                <a:latin typeface="Calibri"/>
                <a:ea typeface="Calibri"/>
              </a:rPr>
              <a:t>Microstructure results</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PlaceHolder 1"/>
          <p:cNvSpPr>
            <a:spLocks noGrp="1"/>
          </p:cNvSpPr>
          <p:nvPr>
            <p:ph type="title"/>
          </p:nvPr>
        </p:nvSpPr>
        <p:spPr>
          <a:xfrm>
            <a:off x="838080" y="365040"/>
            <a:ext cx="2628000" cy="1325160"/>
          </a:xfrm>
          <a:prstGeom prst="rect">
            <a:avLst/>
          </a:prstGeom>
          <a:noFill/>
          <a:ln w="0">
            <a:noFill/>
          </a:ln>
        </p:spPr>
        <p:txBody>
          <a:bodyPr anchor="ctr">
            <a:normAutofit/>
          </a:bodyPr>
          <a:p>
            <a:pPr>
              <a:lnSpc>
                <a:spcPct val="90000"/>
              </a:lnSpc>
              <a:buNone/>
            </a:pPr>
            <a:r>
              <a:rPr b="1" lang="en-IN" sz="2800" spc="-1" strike="noStrike">
                <a:solidFill>
                  <a:srgbClr val="000000"/>
                </a:solidFill>
                <a:latin typeface="Times New Roman"/>
                <a:ea typeface="Calibri"/>
              </a:rPr>
              <a:t>CONCLUSION</a:t>
            </a:r>
            <a:br/>
            <a:endParaRPr b="0" lang="en-US" sz="2800" spc="-1" strike="noStrike">
              <a:solidFill>
                <a:srgbClr val="000000"/>
              </a:solidFill>
              <a:latin typeface="Calibri"/>
            </a:endParaRPr>
          </a:p>
        </p:txBody>
      </p:sp>
      <p:sp>
        <p:nvSpPr>
          <p:cNvPr id="238" name="PlaceHolder 2"/>
          <p:cNvSpPr>
            <a:spLocks noGrp="1"/>
          </p:cNvSpPr>
          <p:nvPr>
            <p:ph/>
          </p:nvPr>
        </p:nvSpPr>
        <p:spPr>
          <a:xfrm>
            <a:off x="767880" y="1162440"/>
            <a:ext cx="10827720" cy="5330160"/>
          </a:xfrm>
          <a:prstGeom prst="rect">
            <a:avLst/>
          </a:prstGeom>
          <a:noFill/>
          <a:ln w="0">
            <a:noFill/>
          </a:ln>
        </p:spPr>
        <p:txBody>
          <a:bodyPr anchor="t">
            <a:normAutofit/>
          </a:bodyPr>
          <a:p>
            <a:pPr indent="457200" algn="just">
              <a:lnSpc>
                <a:spcPct val="160000"/>
              </a:lnSpc>
              <a:spcAft>
                <a:spcPts val="799"/>
              </a:spcAft>
              <a:buClr>
                <a:srgbClr val="000000"/>
              </a:buClr>
              <a:buFont typeface="Arial"/>
              <a:buChar char="•"/>
            </a:pPr>
            <a:r>
              <a:rPr b="0" lang="en-IN" sz="1800" spc="-1" strike="noStrike">
                <a:solidFill>
                  <a:srgbClr val="000000"/>
                </a:solidFill>
                <a:latin typeface="Times New Roman"/>
                <a:ea typeface="Calibri"/>
              </a:rPr>
              <a:t>The effectiveness of the catalytic model's conversion is dependent on the temperature of the gas being introduced and the mass flow rates. In comparison to a gas temperature that is lower at the point of entry, a higher temperature at the point of entry results in a greater conversion efficiency across the board. Ceramic coating powders of several types, including alumina, titania, and zirconia, are utilised in the process of designing and analysing the catalytic converters. The use of coated catalytic converters, as opposed to uncoated ones, produced better results in terms of their thermal characteristics, which in turn led to a reduction in emissions. A  catalyst that, in order to decrease to harmful gases that pollute the environment, must go through the processes of oxidation and reduction. According to the findings, the thermal nature of the newly developed type of coated catalytic converters makes it possible to manage emissions. In addition, the ceramic coating on the catalytic converter offered a heat barrier, as well as resistance to wear and corrosion. Because of this, the longevity of the catalytic converter was improved.</a:t>
            </a:r>
            <a:endParaRPr b="0" lang="en-US" sz="1800" spc="-1" strike="noStrike">
              <a:solidFill>
                <a:srgbClr val="000000"/>
              </a:solidFill>
              <a:latin typeface="Calibri"/>
            </a:endParaRPr>
          </a:p>
          <a:p>
            <a:pPr>
              <a:lnSpc>
                <a:spcPct val="160000"/>
              </a:lnSpc>
              <a:spcBef>
                <a:spcPts val="1001"/>
              </a:spcBef>
              <a:buNone/>
            </a:pPr>
            <a:endParaRPr b="0" lang="en-US" sz="1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PlaceHolder 1"/>
          <p:cNvSpPr>
            <a:spLocks noGrp="1"/>
          </p:cNvSpPr>
          <p:nvPr>
            <p:ph type="title"/>
          </p:nvPr>
        </p:nvSpPr>
        <p:spPr>
          <a:xfrm>
            <a:off x="335880" y="435600"/>
            <a:ext cx="5257440" cy="780120"/>
          </a:xfrm>
          <a:prstGeom prst="rect">
            <a:avLst/>
          </a:prstGeom>
          <a:noFill/>
          <a:ln w="0">
            <a:noFill/>
          </a:ln>
        </p:spPr>
        <p:txBody>
          <a:bodyPr anchor="ctr">
            <a:normAutofit fontScale="85000"/>
          </a:bodyPr>
          <a:p>
            <a:pPr>
              <a:lnSpc>
                <a:spcPct val="90000"/>
              </a:lnSpc>
              <a:buNone/>
            </a:pPr>
            <a:r>
              <a:rPr b="1" lang="en-IN" sz="2800" spc="-1" strike="noStrike">
                <a:solidFill>
                  <a:srgbClr val="000000"/>
                </a:solidFill>
                <a:latin typeface="Times New Roman"/>
                <a:ea typeface="Calibri"/>
              </a:rPr>
              <a:t>SCOPE OF THE PROJECT</a:t>
            </a:r>
            <a:br/>
            <a:endParaRPr b="0" lang="en-US" sz="2800" spc="-1" strike="noStrike">
              <a:solidFill>
                <a:srgbClr val="000000"/>
              </a:solidFill>
              <a:latin typeface="Calibri"/>
            </a:endParaRPr>
          </a:p>
        </p:txBody>
      </p:sp>
      <p:sp>
        <p:nvSpPr>
          <p:cNvPr id="137" name="PlaceHolder 2"/>
          <p:cNvSpPr>
            <a:spLocks noGrp="1"/>
          </p:cNvSpPr>
          <p:nvPr>
            <p:ph/>
          </p:nvPr>
        </p:nvSpPr>
        <p:spPr>
          <a:xfrm>
            <a:off x="838080" y="1215720"/>
            <a:ext cx="10515240" cy="4350960"/>
          </a:xfrm>
          <a:prstGeom prst="rect">
            <a:avLst/>
          </a:prstGeom>
          <a:noFill/>
          <a:ln w="0">
            <a:noFill/>
          </a:ln>
        </p:spPr>
        <p:txBody>
          <a:bodyPr anchor="t">
            <a:normAutofit/>
          </a:bodyPr>
          <a:p>
            <a:pPr indent="457200" algn="just">
              <a:lnSpc>
                <a:spcPct val="150000"/>
              </a:lnSpc>
              <a:spcAft>
                <a:spcPts val="799"/>
              </a:spcAft>
              <a:buClr>
                <a:srgbClr val="000000"/>
              </a:buClr>
              <a:buFont typeface="Arial"/>
              <a:buChar char="•"/>
            </a:pPr>
            <a:r>
              <a:rPr b="0" lang="en-IN" sz="2000" spc="-1" strike="noStrike">
                <a:solidFill>
                  <a:srgbClr val="000000"/>
                </a:solidFill>
                <a:latin typeface="Times New Roman"/>
                <a:ea typeface="Calibri"/>
              </a:rPr>
              <a:t>Coating is a  covering that is applied to an object. The aim of applying coatings is to improve surface properties of a bulk material usually referred to as a  substrate.</a:t>
            </a:r>
            <a:endParaRPr b="0" lang="en-US" sz="2000" spc="-1" strike="noStrike">
              <a:solidFill>
                <a:srgbClr val="000000"/>
              </a:solidFill>
              <a:latin typeface="Calibri"/>
            </a:endParaRPr>
          </a:p>
          <a:p>
            <a:pPr indent="457200" algn="just">
              <a:lnSpc>
                <a:spcPct val="150000"/>
              </a:lnSpc>
              <a:spcAft>
                <a:spcPts val="799"/>
              </a:spcAft>
              <a:buClr>
                <a:srgbClr val="000000"/>
              </a:buClr>
              <a:buFont typeface="Arial"/>
              <a:buChar char="•"/>
            </a:pPr>
            <a:r>
              <a:rPr b="0" lang="en-IN" sz="2000" spc="-1" strike="noStrike">
                <a:solidFill>
                  <a:srgbClr val="000000"/>
                </a:solidFill>
                <a:latin typeface="Times New Roman"/>
                <a:ea typeface="Calibri"/>
              </a:rPr>
              <a:t> </a:t>
            </a:r>
            <a:r>
              <a:rPr b="0" lang="en-IN" sz="2000" spc="-1" strike="noStrike">
                <a:solidFill>
                  <a:srgbClr val="000000"/>
                </a:solidFill>
                <a:latin typeface="Times New Roman"/>
                <a:ea typeface="Calibri"/>
              </a:rPr>
              <a:t>One can improve the hardness, appearance, adhesion, wet ability,  corrosion resistance, wear resistance, scratch resistance, etc,</a:t>
            </a:r>
            <a:endParaRPr b="0" lang="en-US" sz="2000" spc="-1" strike="noStrike">
              <a:solidFill>
                <a:srgbClr val="000000"/>
              </a:solidFill>
              <a:latin typeface="Calibri"/>
            </a:endParaRPr>
          </a:p>
          <a:p>
            <a:pPr>
              <a:lnSpc>
                <a:spcPct val="90000"/>
              </a:lnSpc>
              <a:spcBef>
                <a:spcPts val="1001"/>
              </a:spcBef>
              <a:buNone/>
            </a:pPr>
            <a:endParaRPr b="0" lang="en-US" sz="2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PlaceHolder 1"/>
          <p:cNvSpPr>
            <a:spLocks noGrp="1"/>
          </p:cNvSpPr>
          <p:nvPr>
            <p:ph type="title"/>
          </p:nvPr>
        </p:nvSpPr>
        <p:spPr>
          <a:xfrm>
            <a:off x="536760" y="434160"/>
            <a:ext cx="3562560" cy="950760"/>
          </a:xfrm>
          <a:prstGeom prst="rect">
            <a:avLst/>
          </a:prstGeom>
          <a:noFill/>
          <a:ln w="0">
            <a:noFill/>
          </a:ln>
        </p:spPr>
        <p:txBody>
          <a:bodyPr anchor="ctr">
            <a:normAutofit/>
          </a:bodyPr>
          <a:p>
            <a:pPr>
              <a:lnSpc>
                <a:spcPct val="90000"/>
              </a:lnSpc>
              <a:buNone/>
            </a:pPr>
            <a:r>
              <a:rPr b="1" lang="en-IN" sz="2800" spc="-1" strike="noStrike">
                <a:solidFill>
                  <a:srgbClr val="000000"/>
                </a:solidFill>
                <a:latin typeface="Times New Roman"/>
                <a:ea typeface="Calibri"/>
              </a:rPr>
              <a:t>METHODOLOGY</a:t>
            </a:r>
            <a:r>
              <a:rPr b="0" lang="en-IN" sz="2800" spc="-1" strike="noStrike">
                <a:solidFill>
                  <a:srgbClr val="000000"/>
                </a:solidFill>
                <a:latin typeface="Times New Roman"/>
                <a:ea typeface="Calibri"/>
              </a:rPr>
              <a:t>  </a:t>
            </a:r>
            <a:br/>
            <a:endParaRPr b="0" lang="en-US" sz="2800" spc="-1" strike="noStrike">
              <a:solidFill>
                <a:srgbClr val="000000"/>
              </a:solidFill>
              <a:latin typeface="Calibri"/>
            </a:endParaRPr>
          </a:p>
        </p:txBody>
      </p:sp>
      <p:pic>
        <p:nvPicPr>
          <p:cNvPr id="139" name="Content Placeholder 8" descr=""/>
          <p:cNvPicPr/>
          <p:nvPr/>
        </p:nvPicPr>
        <p:blipFill>
          <a:blip r:embed="rId1"/>
          <a:stretch/>
        </p:blipFill>
        <p:spPr>
          <a:xfrm>
            <a:off x="3269520" y="1385280"/>
            <a:ext cx="5080320" cy="452232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PlaceHolder 1"/>
          <p:cNvSpPr>
            <a:spLocks noGrp="1"/>
          </p:cNvSpPr>
          <p:nvPr>
            <p:ph type="title"/>
          </p:nvPr>
        </p:nvSpPr>
        <p:spPr>
          <a:xfrm>
            <a:off x="215280" y="385200"/>
            <a:ext cx="4929120" cy="749880"/>
          </a:xfrm>
          <a:prstGeom prst="rect">
            <a:avLst/>
          </a:prstGeom>
          <a:noFill/>
          <a:ln w="0">
            <a:noFill/>
          </a:ln>
        </p:spPr>
        <p:txBody>
          <a:bodyPr anchor="ctr">
            <a:normAutofit fontScale="81000"/>
          </a:bodyPr>
          <a:p>
            <a:pPr>
              <a:lnSpc>
                <a:spcPct val="90000"/>
              </a:lnSpc>
              <a:buNone/>
            </a:pPr>
            <a:r>
              <a:rPr b="1" lang="en-US" sz="2800" spc="-1" strike="noStrike">
                <a:solidFill>
                  <a:srgbClr val="000000"/>
                </a:solidFill>
                <a:latin typeface="Times New Roman"/>
                <a:ea typeface="Times New Roman"/>
              </a:rPr>
              <a:t>WORKING PRINCIPLE</a:t>
            </a:r>
            <a:br/>
            <a:endParaRPr b="0" lang="en-US" sz="2800" spc="-1" strike="noStrike">
              <a:solidFill>
                <a:srgbClr val="000000"/>
              </a:solidFill>
              <a:latin typeface="Calibri"/>
            </a:endParaRPr>
          </a:p>
        </p:txBody>
      </p:sp>
      <p:sp>
        <p:nvSpPr>
          <p:cNvPr id="141" name="PlaceHolder 2"/>
          <p:cNvSpPr>
            <a:spLocks noGrp="1"/>
          </p:cNvSpPr>
          <p:nvPr>
            <p:ph/>
          </p:nvPr>
        </p:nvSpPr>
        <p:spPr>
          <a:xfrm>
            <a:off x="677520" y="1135440"/>
            <a:ext cx="11018520" cy="5337000"/>
          </a:xfrm>
          <a:prstGeom prst="rect">
            <a:avLst/>
          </a:prstGeom>
          <a:noFill/>
          <a:ln w="0">
            <a:noFill/>
          </a:ln>
        </p:spPr>
        <p:txBody>
          <a:bodyPr anchor="t">
            <a:normAutofit fontScale="92000"/>
          </a:bodyPr>
          <a:p>
            <a:pPr indent="-228600" algn="just">
              <a:lnSpc>
                <a:spcPct val="160000"/>
              </a:lnSpc>
              <a:spcAft>
                <a:spcPts val="799"/>
              </a:spcAft>
              <a:buClr>
                <a:srgbClr val="000000"/>
              </a:buClr>
              <a:buFont typeface="Arial"/>
              <a:buChar char="•"/>
            </a:pPr>
            <a:r>
              <a:rPr b="0" lang="en-IN" sz="1800" spc="-1" strike="noStrike">
                <a:solidFill>
                  <a:srgbClr val="000000"/>
                </a:solidFill>
                <a:latin typeface="Times New Roman"/>
                <a:ea typeface="Calibri"/>
              </a:rPr>
              <a:t>	</a:t>
            </a:r>
            <a:r>
              <a:rPr b="0" lang="en-IN" sz="1800" spc="-1" strike="noStrike">
                <a:solidFill>
                  <a:srgbClr val="000000"/>
                </a:solidFill>
                <a:latin typeface="Times New Roman"/>
                <a:ea typeface="Calibri"/>
              </a:rPr>
              <a:t>The high temperature high pollutant exhaust gas is allowed to pass through the belt – mouth assembly of the scrubber in the first phase. The bell – mouth at the inlet/outlet is approximately 2 ½ times more in an area is that of the inlet. This allows the exhaust gas to expand considerably. This expansion allows the gas to cool, because the temperature is a function of pressure. This considerable reduction of backpressure allows for the additional involved due to the introduction of water and lime stone container. The venture effect of the bell – mouth is minimized because the exhaust gas escapes out of the bell – mouth randomly along the periphery. </a:t>
            </a:r>
            <a:endParaRPr b="0" lang="en-US" sz="1800" spc="-1" strike="noStrike">
              <a:solidFill>
                <a:srgbClr val="000000"/>
              </a:solidFill>
              <a:latin typeface="Calibri"/>
            </a:endParaRPr>
          </a:p>
          <a:p>
            <a:pPr indent="457200" algn="just">
              <a:lnSpc>
                <a:spcPct val="160000"/>
              </a:lnSpc>
              <a:spcAft>
                <a:spcPts val="799"/>
              </a:spcAft>
              <a:buClr>
                <a:srgbClr val="000000"/>
              </a:buClr>
              <a:buFont typeface="Arial"/>
              <a:buChar char="•"/>
            </a:pPr>
            <a:r>
              <a:rPr b="0" lang="en-IN" sz="1800" spc="-1" strike="noStrike">
                <a:solidFill>
                  <a:srgbClr val="000000"/>
                </a:solidFill>
                <a:latin typeface="Times New Roman"/>
                <a:ea typeface="Calibri"/>
              </a:rPr>
              <a:t>After expansion, the emission comes in contact with oil; (which could be otherwise being any alkaline solution) where the obnoxious products of combustion are scrubbed when bubbled through it. The bell – mouth also allows for more contact area with water, so that effective cooling takes place with in the short span of time available for the gas to pass through the oil. The length of bubbling can be increased by the oil level in the scrubber tank. But this will be increased result in an abnormal backpressure, which inadvertently affect the performance of the engine. And for this reason the bell – mouth is a multipurpose component, to allow for reduction in back pressure, and provides for an increased contact area with the scrubbing agent. </a:t>
            </a:r>
            <a:endParaRPr b="0" lang="en-US" sz="1800" spc="-1" strike="noStrike">
              <a:solidFill>
                <a:srgbClr val="000000"/>
              </a:solidFill>
              <a:latin typeface="Calibri"/>
            </a:endParaRPr>
          </a:p>
          <a:p>
            <a:pPr>
              <a:lnSpc>
                <a:spcPct val="160000"/>
              </a:lnSpc>
              <a:spcBef>
                <a:spcPts val="1001"/>
              </a:spcBef>
              <a:buNone/>
            </a:pPr>
            <a:endParaRPr b="0" lang="en-US" sz="1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PlaceHolder 1"/>
          <p:cNvSpPr>
            <a:spLocks noGrp="1"/>
          </p:cNvSpPr>
          <p:nvPr>
            <p:ph type="title"/>
          </p:nvPr>
        </p:nvSpPr>
        <p:spPr>
          <a:xfrm>
            <a:off x="335880" y="385200"/>
            <a:ext cx="4959360" cy="1325160"/>
          </a:xfrm>
          <a:prstGeom prst="rect">
            <a:avLst/>
          </a:prstGeom>
          <a:noFill/>
          <a:ln w="0">
            <a:noFill/>
          </a:ln>
        </p:spPr>
        <p:txBody>
          <a:bodyPr anchor="ctr">
            <a:noAutofit/>
          </a:bodyPr>
          <a:p>
            <a:pPr>
              <a:lnSpc>
                <a:spcPct val="150000"/>
              </a:lnSpc>
              <a:spcAft>
                <a:spcPts val="799"/>
              </a:spcAft>
              <a:buNone/>
            </a:pPr>
            <a:r>
              <a:rPr b="1" lang="en-IN" sz="2800" spc="-1" strike="noStrike">
                <a:solidFill>
                  <a:srgbClr val="000000"/>
                </a:solidFill>
                <a:latin typeface="Times New Roman"/>
                <a:ea typeface="Calibri"/>
              </a:rPr>
              <a:t>COATING: AN OVERVIEW</a:t>
            </a:r>
            <a:br/>
            <a:r>
              <a:rPr b="1" lang="en-IN" sz="2800" spc="-1" strike="noStrike">
                <a:solidFill>
                  <a:srgbClr val="000000"/>
                </a:solidFill>
                <a:latin typeface="Times New Roman"/>
                <a:ea typeface="Calibri"/>
              </a:rPr>
              <a:t>COATING TECHNIQUE</a:t>
            </a:r>
            <a:br/>
            <a:endParaRPr b="0" lang="en-US" sz="2800" spc="-1" strike="noStrike">
              <a:solidFill>
                <a:srgbClr val="000000"/>
              </a:solidFill>
              <a:latin typeface="Calibri"/>
            </a:endParaRPr>
          </a:p>
        </p:txBody>
      </p:sp>
      <p:sp>
        <p:nvSpPr>
          <p:cNvPr id="143" name="PlaceHolder 2"/>
          <p:cNvSpPr>
            <a:spLocks noGrp="1"/>
          </p:cNvSpPr>
          <p:nvPr>
            <p:ph/>
          </p:nvPr>
        </p:nvSpPr>
        <p:spPr>
          <a:xfrm>
            <a:off x="838080" y="1825560"/>
            <a:ext cx="10515240" cy="4350960"/>
          </a:xfrm>
          <a:prstGeom prst="rect">
            <a:avLst/>
          </a:prstGeom>
          <a:noFill/>
          <a:ln w="0">
            <a:noFill/>
          </a:ln>
        </p:spPr>
        <p:txBody>
          <a:bodyPr anchor="t">
            <a:normAutofit/>
          </a:bodyPr>
          <a:p>
            <a:pPr indent="457200" algn="just">
              <a:lnSpc>
                <a:spcPct val="150000"/>
              </a:lnSpc>
              <a:buClr>
                <a:srgbClr val="000000"/>
              </a:buClr>
              <a:buFont typeface="Arial"/>
              <a:buChar char="•"/>
            </a:pPr>
            <a:r>
              <a:rPr b="0" lang="en-IN" sz="2000" spc="-1" strike="noStrike">
                <a:solidFill>
                  <a:srgbClr val="000000"/>
                </a:solidFill>
                <a:latin typeface="Times New Roman"/>
                <a:ea typeface="Calibri"/>
              </a:rPr>
              <a:t>Coating is a  covering that is applied to an object. The aim of applying coatings is to improve surface properties of a bulk material usually referred to as a  substrate. One can improve appearance, adhesion, wetability,  corrosion resistance, wear resistance, scratch resistance, etc.</a:t>
            </a:r>
            <a:endParaRPr b="0" lang="en-US" sz="2000" spc="-1" strike="noStrike">
              <a:solidFill>
                <a:srgbClr val="000000"/>
              </a:solidFill>
              <a:latin typeface="Calibri"/>
            </a:endParaRPr>
          </a:p>
          <a:p>
            <a:pPr indent="457200" algn="just">
              <a:lnSpc>
                <a:spcPct val="150000"/>
              </a:lnSpc>
              <a:buClr>
                <a:srgbClr val="000000"/>
              </a:buClr>
              <a:buFont typeface="Arial"/>
              <a:buChar char="•"/>
            </a:pPr>
            <a:r>
              <a:rPr b="0" lang="en-IN" sz="2000" spc="-1" strike="noStrike">
                <a:solidFill>
                  <a:srgbClr val="000000"/>
                </a:solidFill>
                <a:latin typeface="Times New Roman"/>
                <a:ea typeface="Calibri"/>
              </a:rPr>
              <a:t> </a:t>
            </a:r>
            <a:r>
              <a:rPr b="0" lang="en-IN" sz="2000" spc="-1" strike="noStrike">
                <a:solidFill>
                  <a:srgbClr val="000000"/>
                </a:solidFill>
                <a:latin typeface="Times New Roman"/>
                <a:ea typeface="Calibri"/>
              </a:rPr>
              <a:t>They may be applied as  liquids, gases or solids. Coatings can be measured and tested for proper opacity and film thickness by using a  Drawdown card. </a:t>
            </a:r>
            <a:endParaRPr b="0" lang="en-US" sz="2000" spc="-1" strike="noStrike">
              <a:solidFill>
                <a:srgbClr val="000000"/>
              </a:solidFill>
              <a:latin typeface="Calibri"/>
            </a:endParaRPr>
          </a:p>
          <a:p>
            <a:pPr>
              <a:lnSpc>
                <a:spcPct val="90000"/>
              </a:lnSpc>
              <a:spcBef>
                <a:spcPts val="1001"/>
              </a:spcBef>
              <a:buNone/>
            </a:pPr>
            <a:endParaRPr b="0" lang="en-US" sz="2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PlaceHolder 1"/>
          <p:cNvSpPr>
            <a:spLocks noGrp="1"/>
          </p:cNvSpPr>
          <p:nvPr>
            <p:ph type="title"/>
          </p:nvPr>
        </p:nvSpPr>
        <p:spPr>
          <a:xfrm>
            <a:off x="345960" y="294840"/>
            <a:ext cx="7019280" cy="1051200"/>
          </a:xfrm>
          <a:prstGeom prst="rect">
            <a:avLst/>
          </a:prstGeom>
          <a:noFill/>
          <a:ln w="0">
            <a:noFill/>
          </a:ln>
        </p:spPr>
        <p:txBody>
          <a:bodyPr anchor="ctr">
            <a:normAutofit/>
          </a:bodyPr>
          <a:p>
            <a:pPr>
              <a:lnSpc>
                <a:spcPct val="90000"/>
              </a:lnSpc>
              <a:buNone/>
            </a:pPr>
            <a:r>
              <a:rPr b="1" lang="en-IN" sz="2800" spc="-1" strike="noStrike">
                <a:solidFill>
                  <a:srgbClr val="000000"/>
                </a:solidFill>
                <a:latin typeface="Times New Roman"/>
                <a:ea typeface="Calibri"/>
              </a:rPr>
              <a:t>THERMAL SPRAY TECHNIQUE</a:t>
            </a:r>
            <a:br/>
            <a:endParaRPr b="0" lang="en-US" sz="2800" spc="-1" strike="noStrike">
              <a:solidFill>
                <a:srgbClr val="000000"/>
              </a:solidFill>
              <a:latin typeface="Calibri"/>
            </a:endParaRPr>
          </a:p>
        </p:txBody>
      </p:sp>
      <p:sp>
        <p:nvSpPr>
          <p:cNvPr id="145" name="PlaceHolder 2"/>
          <p:cNvSpPr>
            <a:spLocks noGrp="1"/>
          </p:cNvSpPr>
          <p:nvPr>
            <p:ph/>
          </p:nvPr>
        </p:nvSpPr>
        <p:spPr>
          <a:xfrm>
            <a:off x="838080" y="1011600"/>
            <a:ext cx="10515240" cy="4350960"/>
          </a:xfrm>
          <a:prstGeom prst="rect">
            <a:avLst/>
          </a:prstGeom>
          <a:noFill/>
          <a:ln w="0">
            <a:noFill/>
          </a:ln>
        </p:spPr>
        <p:txBody>
          <a:bodyPr anchor="t">
            <a:normAutofit/>
          </a:bodyPr>
          <a:p>
            <a:pPr indent="457200" algn="just">
              <a:lnSpc>
                <a:spcPct val="150000"/>
              </a:lnSpc>
              <a:spcBef>
                <a:spcPts val="479"/>
              </a:spcBef>
              <a:spcAft>
                <a:spcPts val="2401"/>
              </a:spcAft>
              <a:buClr>
                <a:srgbClr val="000000"/>
              </a:buClr>
              <a:buFont typeface="Arial"/>
              <a:buChar char="•"/>
            </a:pPr>
            <a:r>
              <a:rPr b="0" lang="en-IN" sz="1800" spc="-1" strike="noStrike">
                <a:solidFill>
                  <a:srgbClr val="000000"/>
                </a:solidFill>
                <a:latin typeface="Times New Roman"/>
                <a:ea typeface="Calibri"/>
              </a:rPr>
              <a:t>Thermal spray is a surface treatment process that the subtle and dispersed metal or non-metallic coating material like wire or powder in a melt or semi-molten state, deposits on the substrate surface to form a sort of deposited layer.</a:t>
            </a:r>
            <a:endParaRPr b="0" lang="en-US" sz="1800" spc="-1" strike="noStrike">
              <a:solidFill>
                <a:srgbClr val="000000"/>
              </a:solidFill>
              <a:latin typeface="Calibri"/>
            </a:endParaRPr>
          </a:p>
          <a:p>
            <a:pPr indent="457200" algn="just">
              <a:lnSpc>
                <a:spcPct val="150000"/>
              </a:lnSpc>
              <a:spcBef>
                <a:spcPts val="479"/>
              </a:spcBef>
              <a:spcAft>
                <a:spcPts val="2401"/>
              </a:spcAft>
              <a:buClr>
                <a:srgbClr val="000000"/>
              </a:buClr>
              <a:buFont typeface="Arial"/>
              <a:buChar char="•"/>
            </a:pPr>
            <a:r>
              <a:rPr b="0" lang="en-IN" sz="1800" spc="-1" strike="noStrike">
                <a:solidFill>
                  <a:srgbClr val="000000"/>
                </a:solidFill>
                <a:latin typeface="Times New Roman"/>
                <a:ea typeface="Calibri"/>
              </a:rPr>
              <a:t>Thermal spray material is heated to a plastic or molten state and then accelerated. While these particles hitting the substrate surface, they are deformated due to pressure, form layered sheet, and adhere to the substrate surface. They continuously accumulate and eventually form a layered coating. By changing coating materials, different functions can be realized such as erosion resistance, abrasion resistance, heat insulation, ceramic insulation and so on.</a:t>
            </a:r>
            <a:r>
              <a:rPr b="0" lang="zh-CN" sz="1800" spc="-1" strike="noStrike">
                <a:solidFill>
                  <a:srgbClr val="000000"/>
                </a:solidFill>
                <a:latin typeface="MS Gothic"/>
                <a:ea typeface="Calibri"/>
              </a:rPr>
              <a:t>　　</a:t>
            </a:r>
            <a:endParaRPr b="0" lang="en-US" sz="1800" spc="-1" strike="noStrike">
              <a:solidFill>
                <a:srgbClr val="000000"/>
              </a:solidFill>
              <a:latin typeface="Calibri"/>
            </a:endParaRPr>
          </a:p>
        </p:txBody>
      </p:sp>
      <p:pic>
        <p:nvPicPr>
          <p:cNvPr id="146" name="Picture 3" descr=""/>
          <p:cNvPicPr/>
          <p:nvPr/>
        </p:nvPicPr>
        <p:blipFill>
          <a:blip r:embed="rId1"/>
          <a:stretch/>
        </p:blipFill>
        <p:spPr>
          <a:xfrm>
            <a:off x="6943320" y="4456800"/>
            <a:ext cx="4299480" cy="207504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PlaceHolder 1"/>
          <p:cNvSpPr>
            <a:spLocks noGrp="1"/>
          </p:cNvSpPr>
          <p:nvPr>
            <p:ph type="title"/>
          </p:nvPr>
        </p:nvSpPr>
        <p:spPr>
          <a:xfrm>
            <a:off x="416160" y="477360"/>
            <a:ext cx="4989600" cy="579240"/>
          </a:xfrm>
          <a:prstGeom prst="rect">
            <a:avLst/>
          </a:prstGeom>
          <a:noFill/>
          <a:ln w="0">
            <a:noFill/>
          </a:ln>
        </p:spPr>
        <p:txBody>
          <a:bodyPr anchor="ctr">
            <a:normAutofit fontScale="60000"/>
          </a:bodyPr>
          <a:p>
            <a:pPr>
              <a:lnSpc>
                <a:spcPct val="90000"/>
              </a:lnSpc>
              <a:buNone/>
            </a:pPr>
            <a:r>
              <a:rPr b="1" lang="en-IN" sz="2800" spc="-1" strike="noStrike">
                <a:solidFill>
                  <a:srgbClr val="000000"/>
                </a:solidFill>
                <a:latin typeface="Times New Roman"/>
                <a:ea typeface="Calibri"/>
              </a:rPr>
              <a:t>PLASMA COATING PROCESS</a:t>
            </a:r>
            <a:br/>
            <a:endParaRPr b="0" lang="en-US" sz="2800" spc="-1" strike="noStrike">
              <a:solidFill>
                <a:srgbClr val="000000"/>
              </a:solidFill>
              <a:latin typeface="Calibri"/>
            </a:endParaRPr>
          </a:p>
        </p:txBody>
      </p:sp>
      <p:sp>
        <p:nvSpPr>
          <p:cNvPr id="148" name="PlaceHolder 2"/>
          <p:cNvSpPr>
            <a:spLocks noGrp="1"/>
          </p:cNvSpPr>
          <p:nvPr>
            <p:ph/>
          </p:nvPr>
        </p:nvSpPr>
        <p:spPr>
          <a:xfrm>
            <a:off x="707400" y="990720"/>
            <a:ext cx="10515240" cy="4350960"/>
          </a:xfrm>
          <a:prstGeom prst="rect">
            <a:avLst/>
          </a:prstGeom>
          <a:noFill/>
          <a:ln w="0">
            <a:noFill/>
          </a:ln>
        </p:spPr>
        <p:txBody>
          <a:bodyPr anchor="t">
            <a:noAutofit/>
          </a:bodyPr>
          <a:p>
            <a:pPr indent="457200" algn="just">
              <a:lnSpc>
                <a:spcPct val="150000"/>
              </a:lnSpc>
              <a:spcBef>
                <a:spcPts val="479"/>
              </a:spcBef>
              <a:spcAft>
                <a:spcPts val="2401"/>
              </a:spcAft>
              <a:buClr>
                <a:srgbClr val="000000"/>
              </a:buClr>
              <a:buFont typeface="Arial"/>
              <a:buChar char="•"/>
            </a:pPr>
            <a:r>
              <a:rPr b="0" lang="en-IN" sz="1800" spc="-1" strike="noStrike">
                <a:solidFill>
                  <a:srgbClr val="000000"/>
                </a:solidFill>
                <a:latin typeface="Times New Roman"/>
                <a:ea typeface="Calibri"/>
              </a:rPr>
              <a:t>In all thermal spray techniques, plasma spray is the most flexible one as it can reach a sufficient temperature to melt or heat any material, so the coating material types are almost unlimited. Plasma spray gun is composed of a small chamber with a cathode (electrode) and an anode (nozzle). </a:t>
            </a:r>
            <a:endParaRPr b="0" lang="en-US" sz="1800" spc="-1" strike="noStrike">
              <a:solidFill>
                <a:srgbClr val="000000"/>
              </a:solidFill>
              <a:latin typeface="Calibri"/>
            </a:endParaRPr>
          </a:p>
          <a:p>
            <a:pPr indent="457200" algn="just">
              <a:lnSpc>
                <a:spcPct val="150000"/>
              </a:lnSpc>
              <a:spcBef>
                <a:spcPts val="479"/>
              </a:spcBef>
              <a:spcAft>
                <a:spcPts val="2401"/>
              </a:spcAft>
              <a:buClr>
                <a:srgbClr val="000000"/>
              </a:buClr>
              <a:buFont typeface="Arial"/>
              <a:buChar char="•"/>
            </a:pPr>
            <a:r>
              <a:rPr b="0" lang="en-IN" sz="1800" spc="-1" strike="noStrike">
                <a:solidFill>
                  <a:srgbClr val="000000"/>
                </a:solidFill>
                <a:latin typeface="Times New Roman"/>
                <a:ea typeface="Calibri"/>
              </a:rPr>
              <a:t>Broken down by high-intensity arc, the gas through the chamber forms plasma substance, and releases large amount of heat, which can reach the temperature of 6000 ℃ ~ 16000 ℃. When the coating material is high-speedily injected into the gas flame, it is melted and impacts on the substrate surface.</a:t>
            </a:r>
            <a:endParaRPr b="0" lang="en-US" sz="1800" spc="-1" strike="noStrike">
              <a:solidFill>
                <a:srgbClr val="000000"/>
              </a:solidFill>
              <a:latin typeface="Calibri"/>
            </a:endParaRPr>
          </a:p>
          <a:p>
            <a:pPr>
              <a:lnSpc>
                <a:spcPct val="90000"/>
              </a:lnSpc>
              <a:spcBef>
                <a:spcPts val="1001"/>
              </a:spcBef>
              <a:buNone/>
            </a:pPr>
            <a:endParaRPr b="0" lang="en-US" sz="1800" spc="-1" strike="noStrike">
              <a:solidFill>
                <a:srgbClr val="000000"/>
              </a:solidFill>
              <a:latin typeface="Calibri"/>
            </a:endParaRPr>
          </a:p>
        </p:txBody>
      </p:sp>
      <p:sp>
        <p:nvSpPr>
          <p:cNvPr id="149" name="Rectangle 2"/>
          <p:cNvSpPr/>
          <p:nvPr/>
        </p:nvSpPr>
        <p:spPr>
          <a:xfrm>
            <a:off x="-421920" y="316080"/>
            <a:ext cx="12191760" cy="456840"/>
          </a:xfrm>
          <a:prstGeom prst="rect">
            <a:avLst/>
          </a:prstGeom>
          <a:noFill/>
          <a:ln w="0">
            <a:noFill/>
          </a:ln>
        </p:spPr>
        <p:style>
          <a:lnRef idx="0"/>
          <a:fillRef idx="0"/>
          <a:effectRef idx="0"/>
          <a:fontRef idx="minor"/>
        </p:style>
      </p:sp>
      <p:pic>
        <p:nvPicPr>
          <p:cNvPr id="150" name="Picture 46" descr="Description: http://www.amphardchrome.co.uk/images/image041.jpg"/>
          <p:cNvPicPr/>
          <p:nvPr/>
        </p:nvPicPr>
        <p:blipFill>
          <a:blip r:embed="rId1"/>
          <a:stretch/>
        </p:blipFill>
        <p:spPr>
          <a:xfrm>
            <a:off x="7067880" y="4142160"/>
            <a:ext cx="4315680" cy="2340360"/>
          </a:xfrm>
          <a:prstGeom prst="rect">
            <a:avLst/>
          </a:prstGeom>
          <a:ln w="0">
            <a:noFill/>
          </a:ln>
        </p:spPr>
      </p:pic>
      <p:sp>
        <p:nvSpPr>
          <p:cNvPr id="151" name="Rectangle 3"/>
          <p:cNvSpPr/>
          <p:nvPr/>
        </p:nvSpPr>
        <p:spPr>
          <a:xfrm>
            <a:off x="-421920" y="773280"/>
            <a:ext cx="12191760" cy="36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title"/>
          </p:nvPr>
        </p:nvSpPr>
        <p:spPr>
          <a:xfrm>
            <a:off x="436320" y="415440"/>
            <a:ext cx="7682400" cy="1325160"/>
          </a:xfrm>
          <a:prstGeom prst="rect">
            <a:avLst/>
          </a:prstGeom>
          <a:noFill/>
          <a:ln w="0">
            <a:noFill/>
          </a:ln>
        </p:spPr>
        <p:txBody>
          <a:bodyPr anchor="ctr">
            <a:noAutofit/>
          </a:bodyPr>
          <a:p>
            <a:pPr>
              <a:lnSpc>
                <a:spcPct val="150000"/>
              </a:lnSpc>
              <a:spcAft>
                <a:spcPts val="799"/>
              </a:spcAft>
              <a:buNone/>
            </a:pPr>
            <a:r>
              <a:rPr b="1" lang="en-IN" sz="2800" spc="-1" strike="noStrike">
                <a:solidFill>
                  <a:srgbClr val="000000"/>
                </a:solidFill>
                <a:latin typeface="Times New Roman"/>
                <a:ea typeface="Calibri"/>
              </a:rPr>
              <a:t>COATING POWDER’S : AN OVERVIEW</a:t>
            </a:r>
            <a:br/>
            <a:r>
              <a:rPr b="1" lang="en-IN" sz="2800" spc="-1" strike="noStrike">
                <a:solidFill>
                  <a:srgbClr val="000000"/>
                </a:solidFill>
                <a:latin typeface="Times New Roman"/>
                <a:ea typeface="Calibri"/>
              </a:rPr>
              <a:t>PROPERTIES OF ALUMINA </a:t>
            </a:r>
            <a:br/>
            <a:endParaRPr b="0" lang="en-US" sz="2800" spc="-1" strike="noStrike">
              <a:solidFill>
                <a:srgbClr val="000000"/>
              </a:solidFill>
              <a:latin typeface="Calibri"/>
            </a:endParaRPr>
          </a:p>
        </p:txBody>
      </p:sp>
      <p:sp>
        <p:nvSpPr>
          <p:cNvPr id="153" name="PlaceHolder 2"/>
          <p:cNvSpPr>
            <a:spLocks noGrp="1"/>
          </p:cNvSpPr>
          <p:nvPr>
            <p:ph/>
          </p:nvPr>
        </p:nvSpPr>
        <p:spPr>
          <a:xfrm>
            <a:off x="838080" y="1825560"/>
            <a:ext cx="10515240" cy="4350960"/>
          </a:xfrm>
          <a:prstGeom prst="rect">
            <a:avLst/>
          </a:prstGeom>
          <a:noFill/>
          <a:ln w="0">
            <a:noFill/>
          </a:ln>
        </p:spPr>
        <p:txBody>
          <a:bodyPr anchor="t">
            <a:normAutofit fontScale="96000"/>
          </a:bodyPr>
          <a:p>
            <a:pPr indent="457200" algn="just">
              <a:lnSpc>
                <a:spcPct val="150000"/>
              </a:lnSpc>
              <a:spcAft>
                <a:spcPts val="799"/>
              </a:spcAft>
              <a:buClr>
                <a:srgbClr val="000000"/>
              </a:buClr>
              <a:buFont typeface="Arial"/>
              <a:buChar char="•"/>
            </a:pPr>
            <a:r>
              <a:rPr b="0" lang="en-IN" sz="1800" spc="-1" strike="noStrike">
                <a:solidFill>
                  <a:srgbClr val="000000"/>
                </a:solidFill>
                <a:latin typeface="Times New Roman"/>
                <a:ea typeface="Calibri"/>
              </a:rPr>
              <a:t>Aluminium oxide is a chemical compound of aluminium and oxygen with the chemical formula Al2O3. It is the most commonly occurring of several aluminium oxides, and specifically identified as aluminium(III) oxide. It is commonly called alumina, and may also be called aloxide, aloxite, or alundum depending on particular forms or applications. It commonly occurs in its crystallinepolymorphic phase α-Al2O3, in which it comprises the mineral corundum, varieties of which form the precious gemstones ruby andsapphire. Al2O3 is significant in its use to produce aluminium metal, as an abrasive owing to its hardness, and as a refractorymaterial owing to its high melting point</a:t>
            </a:r>
            <a:endParaRPr b="0" lang="en-US" sz="1800" spc="-1" strike="noStrike">
              <a:solidFill>
                <a:srgbClr val="000000"/>
              </a:solidFill>
              <a:latin typeface="Calibri"/>
            </a:endParaRPr>
          </a:p>
          <a:p>
            <a:pPr indent="-228600" algn="just">
              <a:lnSpc>
                <a:spcPct val="150000"/>
              </a:lnSpc>
              <a:spcBef>
                <a:spcPts val="601"/>
              </a:spcBef>
              <a:spcAft>
                <a:spcPts val="601"/>
              </a:spcAft>
              <a:buClr>
                <a:srgbClr val="000000"/>
              </a:buClr>
              <a:buFont typeface="Arial"/>
              <a:buChar char="•"/>
            </a:pPr>
            <a:r>
              <a:rPr b="0" lang="en-US" sz="1800" spc="-1" strike="noStrike">
                <a:solidFill>
                  <a:srgbClr val="000000"/>
                </a:solidFill>
                <a:latin typeface="Times New Roman"/>
                <a:ea typeface="Times New Roman"/>
              </a:rPr>
              <a:t>Al2O3 is an electrical insulator but has a relatively high thermal conductivity (30 Wm−1K−1</a:t>
            </a:r>
            <a:r>
              <a:rPr b="0" lang="en-US" sz="1800" spc="-1" strike="noStrike" u="sng">
                <a:solidFill>
                  <a:srgbClr val="000000"/>
                </a:solidFill>
                <a:uFillTx/>
                <a:latin typeface="Times New Roman"/>
                <a:ea typeface="Times New Roman"/>
                <a:hlinkClick r:id="rId1"/>
              </a:rPr>
              <a:t>[3]</a:t>
            </a:r>
            <a:r>
              <a:rPr b="0" lang="en-US" sz="1800" spc="-1" strike="noStrike">
                <a:solidFill>
                  <a:srgbClr val="000000"/>
                </a:solidFill>
                <a:latin typeface="Times New Roman"/>
                <a:ea typeface="Times New Roman"/>
              </a:rPr>
              <a:t>) for a ceramic material. Aluminum oxide is insoluble in water. In its most commonly occurring crystalline form, called corundum or α-aluminium oxide, its hardness makes it suitable for use as an abrasive and as a component in cutting tools. </a:t>
            </a:r>
            <a:endParaRPr b="0" lang="en-US" sz="1800" spc="-1" strike="noStrike">
              <a:solidFill>
                <a:srgbClr val="000000"/>
              </a:solidFill>
              <a:latin typeface="Calibri"/>
            </a:endParaRPr>
          </a:p>
          <a:p>
            <a:pPr>
              <a:lnSpc>
                <a:spcPct val="90000"/>
              </a:lnSpc>
              <a:spcBef>
                <a:spcPts val="1001"/>
              </a:spcBef>
              <a:buNone/>
            </a:pPr>
            <a:endParaRPr b="0" lang="en-US" sz="1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71</TotalTime>
  <Application>LibreOffice/7.3.1.3$Windows_X86_64 LibreOffice_project/a69ca51ded25f3eefd52d7bf9a5fad8c90b87951</Application>
  <AppVersion>15.0000</AppVersion>
  <Words>3642</Words>
  <Paragraphs>177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2023-04-03T04:39:16Z</dcterms:created>
  <dc:creator>Balaji Krishnamurthy</dc:creator>
  <dc:description/>
  <dc:language>en-IN</dc:language>
  <cp:lastModifiedBy/>
  <dcterms:modified xsi:type="dcterms:W3CDTF">2023-04-10T05:51:15Z</dcterms:modified>
  <cp:revision>2</cp:revision>
  <dc:subject/>
  <dc:title>ANALYSIS AND EXPERIMENTAL INVESTIAGTION OF CATALYTIC CONVERTER  WITH CERAMIC COATING BY PLASMA SPRAY COATING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39</vt:i4>
  </property>
</Properties>
</file>